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 id="2147483661" r:id="rId2"/>
  </p:sldMasterIdLst>
  <p:notesMasterIdLst>
    <p:notesMasterId r:id="rId32"/>
  </p:notesMasterIdLst>
  <p:sldIdLst>
    <p:sldId id="256" r:id="rId3"/>
    <p:sldId id="261" r:id="rId4"/>
    <p:sldId id="260" r:id="rId5"/>
    <p:sldId id="262" r:id="rId6"/>
    <p:sldId id="259" r:id="rId7"/>
    <p:sldId id="263" r:id="rId8"/>
    <p:sldId id="264" r:id="rId9"/>
    <p:sldId id="286" r:id="rId10"/>
    <p:sldId id="287" r:id="rId11"/>
    <p:sldId id="282" r:id="rId12"/>
    <p:sldId id="265" r:id="rId13"/>
    <p:sldId id="288" r:id="rId14"/>
    <p:sldId id="289" r:id="rId15"/>
    <p:sldId id="266" r:id="rId16"/>
    <p:sldId id="267" r:id="rId17"/>
    <p:sldId id="290" r:id="rId18"/>
    <p:sldId id="291" r:id="rId19"/>
    <p:sldId id="292" r:id="rId20"/>
    <p:sldId id="283" r:id="rId21"/>
    <p:sldId id="293" r:id="rId22"/>
    <p:sldId id="294" r:id="rId23"/>
    <p:sldId id="268" r:id="rId24"/>
    <p:sldId id="269" r:id="rId25"/>
    <p:sldId id="270" r:id="rId26"/>
    <p:sldId id="273" r:id="rId27"/>
    <p:sldId id="274" r:id="rId28"/>
    <p:sldId id="280" r:id="rId29"/>
    <p:sldId id="281" r:id="rId30"/>
    <p:sldId id="285"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79281D"/>
    <a:srgbClr val="7B59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8" autoAdjust="0"/>
    <p:restoredTop sz="94567" autoAdjust="0"/>
  </p:normalViewPr>
  <p:slideViewPr>
    <p:cSldViewPr>
      <p:cViewPr varScale="1">
        <p:scale>
          <a:sx n="103" d="100"/>
          <a:sy n="103" d="100"/>
        </p:scale>
        <p:origin x="208"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ltLang="en-US"/>
          </a:p>
        </p:txBody>
      </p:sp>
      <p:sp>
        <p:nvSpPr>
          <p:cNvPr id="10035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ltLang="en-US"/>
          </a:p>
        </p:txBody>
      </p:sp>
      <p:sp>
        <p:nvSpPr>
          <p:cNvPr id="1003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035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035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ltLang="en-US"/>
          </a:p>
        </p:txBody>
      </p:sp>
      <p:sp>
        <p:nvSpPr>
          <p:cNvPr id="10035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DEFC677D-717F-49A9-BBE9-8E1941569A58}" type="slidenum">
              <a:rPr lang="en-US" altLang="en-US"/>
              <a:pPr/>
              <a:t>‹#›</a:t>
            </a:fld>
            <a:endParaRPr lang="en-US" altLang="en-US"/>
          </a:p>
        </p:txBody>
      </p:sp>
    </p:spTree>
    <p:extLst>
      <p:ext uri="{BB962C8B-B14F-4D97-AF65-F5344CB8AC3E}">
        <p14:creationId xmlns:p14="http://schemas.microsoft.com/office/powerpoint/2010/main" val="131380892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3000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3000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3000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2.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pPr lvl="0"/>
            <a:r>
              <a:rPr lang="en-US" altLang="en-US" noProof="0"/>
              <a:t>Click to edit Master title style</a:t>
            </a:r>
          </a:p>
        </p:txBody>
      </p:sp>
      <p:sp>
        <p:nvSpPr>
          <p:cNvPr id="83971"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pPr lvl="0"/>
            <a:r>
              <a:rPr lang="en-US" altLang="en-US" noProof="0"/>
              <a:t>Click to edit Master subtitle style</a:t>
            </a:r>
          </a:p>
        </p:txBody>
      </p:sp>
      <p:sp>
        <p:nvSpPr>
          <p:cNvPr id="83972" name="Rectangle 4"/>
          <p:cNvSpPr>
            <a:spLocks noGrp="1" noChangeArrowheads="1"/>
          </p:cNvSpPr>
          <p:nvPr>
            <p:ph type="dt" sz="half" idx="2"/>
          </p:nvPr>
        </p:nvSpPr>
        <p:spPr/>
        <p:txBody>
          <a:bodyPr/>
          <a:lstStyle>
            <a:lvl1pPr>
              <a:defRPr/>
            </a:lvl1pPr>
          </a:lstStyle>
          <a:p>
            <a:endParaRPr lang="en-US" altLang="en-US"/>
          </a:p>
        </p:txBody>
      </p:sp>
      <p:sp>
        <p:nvSpPr>
          <p:cNvPr id="83973" name="Rectangle 5"/>
          <p:cNvSpPr>
            <a:spLocks noGrp="1" noChangeArrowheads="1"/>
          </p:cNvSpPr>
          <p:nvPr>
            <p:ph type="ftr" sz="quarter" idx="3"/>
          </p:nvPr>
        </p:nvSpPr>
        <p:spPr/>
        <p:txBody>
          <a:bodyPr/>
          <a:lstStyle>
            <a:lvl1pPr>
              <a:defRPr/>
            </a:lvl1pPr>
          </a:lstStyle>
          <a:p>
            <a:endParaRPr lang="en-US" altLang="en-US"/>
          </a:p>
        </p:txBody>
      </p:sp>
      <p:sp>
        <p:nvSpPr>
          <p:cNvPr id="83974" name="Rectangle 6"/>
          <p:cNvSpPr>
            <a:spLocks noGrp="1" noChangeArrowheads="1"/>
          </p:cNvSpPr>
          <p:nvPr>
            <p:ph type="sldNum" sz="quarter" idx="4"/>
          </p:nvPr>
        </p:nvSpPr>
        <p:spPr/>
        <p:txBody>
          <a:bodyPr/>
          <a:lstStyle>
            <a:lvl1pPr>
              <a:defRPr/>
            </a:lvl1pPr>
          </a:lstStyle>
          <a:p>
            <a:fld id="{51CF2944-25A8-4576-B64C-BBC8C1226AA3}"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07BD287-22E9-4200-B8FF-CB535E91E2BC}" type="slidenum">
              <a:rPr lang="en-US" altLang="en-US"/>
              <a:pPr/>
              <a:t>‹#›</a:t>
            </a:fld>
            <a:endParaRPr lang="en-US" altLang="en-US"/>
          </a:p>
        </p:txBody>
      </p:sp>
    </p:spTree>
    <p:extLst>
      <p:ext uri="{BB962C8B-B14F-4D97-AF65-F5344CB8AC3E}">
        <p14:creationId xmlns:p14="http://schemas.microsoft.com/office/powerpoint/2010/main" val="3215067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39025" y="274638"/>
            <a:ext cx="15811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93988" y="274638"/>
            <a:ext cx="4592637"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C3D8133-7706-48EA-B59D-F9407C4E5B62}" type="slidenum">
              <a:rPr lang="en-US" altLang="en-US"/>
              <a:pPr/>
              <a:t>‹#›</a:t>
            </a:fld>
            <a:endParaRPr lang="en-US" altLang="en-US"/>
          </a:p>
        </p:txBody>
      </p:sp>
    </p:spTree>
    <p:extLst>
      <p:ext uri="{BB962C8B-B14F-4D97-AF65-F5344CB8AC3E}">
        <p14:creationId xmlns:p14="http://schemas.microsoft.com/office/powerpoint/2010/main" val="2192060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91138" name="Rectangle 2"/>
          <p:cNvSpPr>
            <a:spLocks noChangeArrowheads="1"/>
          </p:cNvSpPr>
          <p:nvPr/>
        </p:nvSpPr>
        <p:spPr bwMode="auto">
          <a:xfrm>
            <a:off x="136525" y="136525"/>
            <a:ext cx="8866188" cy="6581775"/>
          </a:xfrm>
          <a:prstGeom prst="rect">
            <a:avLst/>
          </a:prstGeom>
          <a:solidFill>
            <a:schemeClr val="bg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139" name="Rectangle 3"/>
          <p:cNvSpPr>
            <a:spLocks noGrp="1" noChangeArrowheads="1"/>
          </p:cNvSpPr>
          <p:nvPr>
            <p:ph type="ctrTitle"/>
            <p:custDataLst>
              <p:tags r:id="rId1"/>
            </p:custDataLst>
          </p:nvPr>
        </p:nvSpPr>
        <p:spPr>
          <a:xfrm>
            <a:off x="455613" y="2130425"/>
            <a:ext cx="7313612" cy="1470025"/>
          </a:xfrm>
        </p:spPr>
        <p:txBody>
          <a:bodyPr/>
          <a:lstStyle>
            <a:lvl1pPr>
              <a:defRPr/>
            </a:lvl1pPr>
          </a:lstStyle>
          <a:p>
            <a:pPr lvl="0"/>
            <a:r>
              <a:rPr lang="en-US" altLang="en-US" noProof="0"/>
              <a:t>Click to edit Master title style</a:t>
            </a:r>
          </a:p>
        </p:txBody>
      </p:sp>
      <p:sp>
        <p:nvSpPr>
          <p:cNvPr id="91140" name="Rectangle 4"/>
          <p:cNvSpPr>
            <a:spLocks noGrp="1" noChangeArrowheads="1"/>
          </p:cNvSpPr>
          <p:nvPr>
            <p:ph type="subTitle" idx="1"/>
            <p:custDataLst>
              <p:tags r:id="rId2"/>
            </p:custDataLst>
          </p:nvPr>
        </p:nvSpPr>
        <p:spPr>
          <a:xfrm>
            <a:off x="455613" y="3886200"/>
            <a:ext cx="7313612" cy="1752600"/>
          </a:xfrm>
        </p:spPr>
        <p:txBody>
          <a:bodyPr/>
          <a:lstStyle>
            <a:lvl1pPr marL="0" indent="0">
              <a:buClr>
                <a:srgbClr val="FFFFFF"/>
              </a:buClr>
              <a:buFontTx/>
              <a:buNone/>
              <a:defRPr/>
            </a:lvl1pPr>
          </a:lstStyle>
          <a:p>
            <a:pPr lvl="0"/>
            <a:r>
              <a:rPr lang="en-US" altLang="en-US" noProof="0"/>
              <a:t>Click to edit Master subtitle style</a:t>
            </a:r>
          </a:p>
        </p:txBody>
      </p:sp>
      <p:sp>
        <p:nvSpPr>
          <p:cNvPr id="91141" name="Rectangle 5"/>
          <p:cNvSpPr>
            <a:spLocks noGrp="1" noChangeArrowheads="1"/>
          </p:cNvSpPr>
          <p:nvPr>
            <p:ph type="dt" sz="half" idx="2"/>
          </p:nvPr>
        </p:nvSpPr>
        <p:spPr/>
        <p:txBody>
          <a:bodyPr/>
          <a:lstStyle>
            <a:lvl1pPr>
              <a:defRPr/>
            </a:lvl1pPr>
          </a:lstStyle>
          <a:p>
            <a:endParaRPr lang="en-US" altLang="en-US"/>
          </a:p>
        </p:txBody>
      </p:sp>
      <p:sp>
        <p:nvSpPr>
          <p:cNvPr id="91142" name="Rectangle 6"/>
          <p:cNvSpPr>
            <a:spLocks noGrp="1" noChangeArrowheads="1"/>
          </p:cNvSpPr>
          <p:nvPr>
            <p:ph type="ftr" sz="quarter" idx="3"/>
          </p:nvPr>
        </p:nvSpPr>
        <p:spPr/>
        <p:txBody>
          <a:bodyPr/>
          <a:lstStyle>
            <a:lvl1pPr>
              <a:defRPr/>
            </a:lvl1pPr>
          </a:lstStyle>
          <a:p>
            <a:endParaRPr lang="en-US" altLang="en-US"/>
          </a:p>
        </p:txBody>
      </p:sp>
      <p:sp>
        <p:nvSpPr>
          <p:cNvPr id="91143" name="Rectangle 7"/>
          <p:cNvSpPr>
            <a:spLocks noGrp="1" noChangeArrowheads="1"/>
          </p:cNvSpPr>
          <p:nvPr>
            <p:ph type="sldNum" sz="quarter" idx="4"/>
          </p:nvPr>
        </p:nvSpPr>
        <p:spPr/>
        <p:txBody>
          <a:bodyPr/>
          <a:lstStyle>
            <a:lvl1pPr>
              <a:defRPr/>
            </a:lvl1pPr>
          </a:lstStyle>
          <a:p>
            <a:fld id="{07CBA5CD-50E3-4324-B562-8B03BAB6DD7D}" type="slidenum">
              <a:rPr lang="en-US" altLang="en-US"/>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B42B19B-0B32-4E86-89C0-1FE3AB575ACA}" type="slidenum">
              <a:rPr lang="en-US" altLang="en-US"/>
              <a:pPr/>
              <a:t>‹#›</a:t>
            </a:fld>
            <a:endParaRPr lang="en-US" altLang="en-US"/>
          </a:p>
        </p:txBody>
      </p:sp>
    </p:spTree>
    <p:extLst>
      <p:ext uri="{BB962C8B-B14F-4D97-AF65-F5344CB8AC3E}">
        <p14:creationId xmlns:p14="http://schemas.microsoft.com/office/powerpoint/2010/main" val="42145184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A83868D-2EEB-4991-9B7C-04CD03D89E50}" type="slidenum">
              <a:rPr lang="en-US" altLang="en-US"/>
              <a:pPr/>
              <a:t>‹#›</a:t>
            </a:fld>
            <a:endParaRPr lang="en-US" altLang="en-US"/>
          </a:p>
        </p:txBody>
      </p:sp>
    </p:spTree>
    <p:extLst>
      <p:ext uri="{BB962C8B-B14F-4D97-AF65-F5344CB8AC3E}">
        <p14:creationId xmlns:p14="http://schemas.microsoft.com/office/powerpoint/2010/main" val="28636416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5613" y="1600200"/>
            <a:ext cx="40370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5025" y="1600200"/>
            <a:ext cx="40370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3C407A40-D769-47FA-A300-BF8CA82E7C16}" type="slidenum">
              <a:rPr lang="en-US" altLang="en-US"/>
              <a:pPr/>
              <a:t>‹#›</a:t>
            </a:fld>
            <a:endParaRPr lang="en-US" altLang="en-US"/>
          </a:p>
        </p:txBody>
      </p:sp>
    </p:spTree>
    <p:extLst>
      <p:ext uri="{BB962C8B-B14F-4D97-AF65-F5344CB8AC3E}">
        <p14:creationId xmlns:p14="http://schemas.microsoft.com/office/powerpoint/2010/main" val="21682260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83F97326-3289-46D9-9B7D-51C3B4BBF05C}" type="slidenum">
              <a:rPr lang="en-US" altLang="en-US"/>
              <a:pPr/>
              <a:t>‹#›</a:t>
            </a:fld>
            <a:endParaRPr lang="en-US" altLang="en-US"/>
          </a:p>
        </p:txBody>
      </p:sp>
    </p:spTree>
    <p:extLst>
      <p:ext uri="{BB962C8B-B14F-4D97-AF65-F5344CB8AC3E}">
        <p14:creationId xmlns:p14="http://schemas.microsoft.com/office/powerpoint/2010/main" val="8886737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B333AF89-E562-4BF4-9274-318E1D3FC6B9}" type="slidenum">
              <a:rPr lang="en-US" altLang="en-US"/>
              <a:pPr/>
              <a:t>‹#›</a:t>
            </a:fld>
            <a:endParaRPr lang="en-US" altLang="en-US"/>
          </a:p>
        </p:txBody>
      </p:sp>
    </p:spTree>
    <p:extLst>
      <p:ext uri="{BB962C8B-B14F-4D97-AF65-F5344CB8AC3E}">
        <p14:creationId xmlns:p14="http://schemas.microsoft.com/office/powerpoint/2010/main" val="22654093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41C18F0-4C08-404D-A492-5884B37D833E}" type="slidenum">
              <a:rPr lang="en-US" altLang="en-US"/>
              <a:pPr/>
              <a:t>‹#›</a:t>
            </a:fld>
            <a:endParaRPr lang="en-US" altLang="en-US"/>
          </a:p>
        </p:txBody>
      </p:sp>
    </p:spTree>
    <p:extLst>
      <p:ext uri="{BB962C8B-B14F-4D97-AF65-F5344CB8AC3E}">
        <p14:creationId xmlns:p14="http://schemas.microsoft.com/office/powerpoint/2010/main" val="3094555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5875357-1774-4302-8507-E65F3F15DE90}" type="slidenum">
              <a:rPr lang="en-US" altLang="en-US"/>
              <a:pPr/>
              <a:t>‹#›</a:t>
            </a:fld>
            <a:endParaRPr lang="en-US" altLang="en-US"/>
          </a:p>
        </p:txBody>
      </p:sp>
    </p:spTree>
    <p:extLst>
      <p:ext uri="{BB962C8B-B14F-4D97-AF65-F5344CB8AC3E}">
        <p14:creationId xmlns:p14="http://schemas.microsoft.com/office/powerpoint/2010/main" val="2194965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97FE218-3BD2-4C6C-8611-16598D5724FD}" type="slidenum">
              <a:rPr lang="en-US" altLang="en-US"/>
              <a:pPr/>
              <a:t>‹#›</a:t>
            </a:fld>
            <a:endParaRPr lang="en-US" altLang="en-US"/>
          </a:p>
        </p:txBody>
      </p:sp>
    </p:spTree>
    <p:extLst>
      <p:ext uri="{BB962C8B-B14F-4D97-AF65-F5344CB8AC3E}">
        <p14:creationId xmlns:p14="http://schemas.microsoft.com/office/powerpoint/2010/main" val="37933698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A2A21DA-DEA3-4099-9BBE-7B795B807FF0}" type="slidenum">
              <a:rPr lang="en-US" altLang="en-US"/>
              <a:pPr/>
              <a:t>‹#›</a:t>
            </a:fld>
            <a:endParaRPr lang="en-US" altLang="en-US"/>
          </a:p>
        </p:txBody>
      </p:sp>
    </p:spTree>
    <p:extLst>
      <p:ext uri="{BB962C8B-B14F-4D97-AF65-F5344CB8AC3E}">
        <p14:creationId xmlns:p14="http://schemas.microsoft.com/office/powerpoint/2010/main" val="30741977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D0E2B4F-DFA6-46A4-A959-00957B921878}" type="slidenum">
              <a:rPr lang="en-US" altLang="en-US"/>
              <a:pPr/>
              <a:t>‹#›</a:t>
            </a:fld>
            <a:endParaRPr lang="en-US" altLang="en-US"/>
          </a:p>
        </p:txBody>
      </p:sp>
    </p:spTree>
    <p:extLst>
      <p:ext uri="{BB962C8B-B14F-4D97-AF65-F5344CB8AC3E}">
        <p14:creationId xmlns:p14="http://schemas.microsoft.com/office/powerpoint/2010/main" val="21308893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274638"/>
            <a:ext cx="2055813"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5613" y="274638"/>
            <a:ext cx="6018212"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B333C9F-FE77-4756-9F99-0DFB491EBF9E}" type="slidenum">
              <a:rPr lang="en-US" altLang="en-US"/>
              <a:pPr/>
              <a:t>‹#›</a:t>
            </a:fld>
            <a:endParaRPr lang="en-US" altLang="en-US"/>
          </a:p>
        </p:txBody>
      </p:sp>
    </p:spTree>
    <p:extLst>
      <p:ext uri="{BB962C8B-B14F-4D97-AF65-F5344CB8AC3E}">
        <p14:creationId xmlns:p14="http://schemas.microsoft.com/office/powerpoint/2010/main" val="1858763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C5AA502-514E-4E61-A883-33275BBDE2D7}" type="slidenum">
              <a:rPr lang="en-US" altLang="en-US"/>
              <a:pPr/>
              <a:t>‹#›</a:t>
            </a:fld>
            <a:endParaRPr lang="en-US" altLang="en-US"/>
          </a:p>
        </p:txBody>
      </p:sp>
    </p:spTree>
    <p:extLst>
      <p:ext uri="{BB962C8B-B14F-4D97-AF65-F5344CB8AC3E}">
        <p14:creationId xmlns:p14="http://schemas.microsoft.com/office/powerpoint/2010/main" val="3719517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675A827-7CB6-44BF-8DEC-073B708EE767}" type="slidenum">
              <a:rPr lang="en-US" altLang="en-US"/>
              <a:pPr/>
              <a:t>‹#›</a:t>
            </a:fld>
            <a:endParaRPr lang="en-US" altLang="en-US"/>
          </a:p>
        </p:txBody>
      </p:sp>
    </p:spTree>
    <p:extLst>
      <p:ext uri="{BB962C8B-B14F-4D97-AF65-F5344CB8AC3E}">
        <p14:creationId xmlns:p14="http://schemas.microsoft.com/office/powerpoint/2010/main" val="1069258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B9A78BC6-CB9F-440C-9FFF-03B2CD723274}" type="slidenum">
              <a:rPr lang="en-US" altLang="en-US"/>
              <a:pPr/>
              <a:t>‹#›</a:t>
            </a:fld>
            <a:endParaRPr lang="en-US" altLang="en-US"/>
          </a:p>
        </p:txBody>
      </p:sp>
    </p:spTree>
    <p:extLst>
      <p:ext uri="{BB962C8B-B14F-4D97-AF65-F5344CB8AC3E}">
        <p14:creationId xmlns:p14="http://schemas.microsoft.com/office/powerpoint/2010/main" val="3572684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D6CC9CFA-66A1-4BF1-AF9E-D3C85958DC65}" type="slidenum">
              <a:rPr lang="en-US" altLang="en-US"/>
              <a:pPr/>
              <a:t>‹#›</a:t>
            </a:fld>
            <a:endParaRPr lang="en-US" altLang="en-US"/>
          </a:p>
        </p:txBody>
      </p:sp>
    </p:spTree>
    <p:extLst>
      <p:ext uri="{BB962C8B-B14F-4D97-AF65-F5344CB8AC3E}">
        <p14:creationId xmlns:p14="http://schemas.microsoft.com/office/powerpoint/2010/main" val="1529297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D5C4F001-3AAC-48D1-B471-87326944A354}" type="slidenum">
              <a:rPr lang="en-US" altLang="en-US"/>
              <a:pPr/>
              <a:t>‹#›</a:t>
            </a:fld>
            <a:endParaRPr lang="en-US" altLang="en-US"/>
          </a:p>
        </p:txBody>
      </p:sp>
    </p:spTree>
    <p:extLst>
      <p:ext uri="{BB962C8B-B14F-4D97-AF65-F5344CB8AC3E}">
        <p14:creationId xmlns:p14="http://schemas.microsoft.com/office/powerpoint/2010/main" val="2129240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1D8ADA2-AB60-4C5E-AF6A-BE23C7005176}" type="slidenum">
              <a:rPr lang="en-US" altLang="en-US"/>
              <a:pPr/>
              <a:t>‹#›</a:t>
            </a:fld>
            <a:endParaRPr lang="en-US" altLang="en-US"/>
          </a:p>
        </p:txBody>
      </p:sp>
    </p:spTree>
    <p:extLst>
      <p:ext uri="{BB962C8B-B14F-4D97-AF65-F5344CB8AC3E}">
        <p14:creationId xmlns:p14="http://schemas.microsoft.com/office/powerpoint/2010/main" val="4284670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67AF9F0D-B7EA-40B2-B8EF-09207325B851}" type="slidenum">
              <a:rPr lang="en-US" altLang="en-US"/>
              <a:pPr/>
              <a:t>‹#›</a:t>
            </a:fld>
            <a:endParaRPr lang="en-US" altLang="en-US"/>
          </a:p>
        </p:txBody>
      </p:sp>
    </p:spTree>
    <p:extLst>
      <p:ext uri="{BB962C8B-B14F-4D97-AF65-F5344CB8AC3E}">
        <p14:creationId xmlns:p14="http://schemas.microsoft.com/office/powerpoint/2010/main" val="462258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5.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title"/>
            <p:custDataLst>
              <p:tags r:id="rId13"/>
            </p:custDataLst>
          </p:nvPr>
        </p:nvSpPr>
        <p:spPr bwMode="auto">
          <a:xfrm>
            <a:off x="2703513" y="274638"/>
            <a:ext cx="6316662" cy="1143000"/>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63491" name="Rectangle 3"/>
          <p:cNvSpPr>
            <a:spLocks noGrp="1" noChangeArrowheads="1"/>
          </p:cNvSpPr>
          <p:nvPr>
            <p:ph type="body" idx="1"/>
            <p:custDataLst>
              <p:tags r:id="rId14"/>
            </p:custDataLst>
          </p:nvPr>
        </p:nvSpPr>
        <p:spPr bwMode="auto">
          <a:xfrm>
            <a:off x="2693988" y="1600200"/>
            <a:ext cx="6326187" cy="4525963"/>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349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New Roman" pitchFamily="18" charset="0"/>
              </a:defRPr>
            </a:lvl1pPr>
          </a:lstStyle>
          <a:p>
            <a:endParaRPr lang="en-US" altLang="en-US"/>
          </a:p>
        </p:txBody>
      </p:sp>
      <p:sp>
        <p:nvSpPr>
          <p:cNvPr id="6349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New Roman" pitchFamily="18" charset="0"/>
              </a:defRPr>
            </a:lvl1pPr>
          </a:lstStyle>
          <a:p>
            <a:endParaRPr lang="en-US" altLang="en-US"/>
          </a:p>
        </p:txBody>
      </p:sp>
      <p:sp>
        <p:nvSpPr>
          <p:cNvPr id="6349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Times New Roman" pitchFamily="18" charset="0"/>
              </a:defRPr>
            </a:lvl1pPr>
          </a:lstStyle>
          <a:p>
            <a:fld id="{9E2167D6-5A33-4ED1-BFB8-978DC68D029A}"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60"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charset="0"/>
          <a:cs typeface="Arial" charset="0"/>
        </a:defRPr>
      </a:lvl2pPr>
      <a:lvl3pPr algn="l" rtl="0" eaLnBrk="1" fontAlgn="base" hangingPunct="1">
        <a:spcBef>
          <a:spcPct val="0"/>
        </a:spcBef>
        <a:spcAft>
          <a:spcPct val="0"/>
        </a:spcAft>
        <a:buClr>
          <a:schemeClr val="tx1"/>
        </a:buClr>
        <a:defRPr sz="3200">
          <a:solidFill>
            <a:schemeClr val="tx1"/>
          </a:solidFill>
          <a:latin typeface="Arial" charset="0"/>
          <a:cs typeface="Arial" charset="0"/>
        </a:defRPr>
      </a:lvl3pPr>
      <a:lvl4pPr algn="l" rtl="0" eaLnBrk="1" fontAlgn="base" hangingPunct="1">
        <a:spcBef>
          <a:spcPct val="0"/>
        </a:spcBef>
        <a:spcAft>
          <a:spcPct val="0"/>
        </a:spcAft>
        <a:buClr>
          <a:schemeClr val="tx1"/>
        </a:buClr>
        <a:defRPr sz="3200">
          <a:solidFill>
            <a:schemeClr val="tx1"/>
          </a:solidFill>
          <a:latin typeface="Arial" charset="0"/>
          <a:cs typeface="Arial" charset="0"/>
        </a:defRPr>
      </a:lvl4pPr>
      <a:lvl5pPr algn="l" rtl="0" eaLnBrk="1" fontAlgn="base" hangingPunct="1">
        <a:spcBef>
          <a:spcPct val="0"/>
        </a:spcBef>
        <a:spcAft>
          <a:spcPct val="0"/>
        </a:spcAft>
        <a:buClr>
          <a:schemeClr val="tx1"/>
        </a:buClr>
        <a:defRPr sz="3200">
          <a:solidFill>
            <a:schemeClr val="tx1"/>
          </a:solidFill>
          <a:latin typeface="Arial" charset="0"/>
          <a:cs typeface="Arial" charset="0"/>
        </a:defRPr>
      </a:lvl5pPr>
      <a:lvl6pPr marL="457200" algn="l" rtl="0" eaLnBrk="1" fontAlgn="base" hangingPunct="1">
        <a:spcBef>
          <a:spcPct val="0"/>
        </a:spcBef>
        <a:spcAft>
          <a:spcPct val="0"/>
        </a:spcAft>
        <a:buClr>
          <a:schemeClr val="tx1"/>
        </a:buClr>
        <a:defRPr sz="3200">
          <a:solidFill>
            <a:schemeClr val="tx1"/>
          </a:solidFill>
          <a:latin typeface="Arial" charset="0"/>
          <a:cs typeface="Arial" charset="0"/>
        </a:defRPr>
      </a:lvl6pPr>
      <a:lvl7pPr marL="914400" algn="l" rtl="0" eaLnBrk="1" fontAlgn="base" hangingPunct="1">
        <a:spcBef>
          <a:spcPct val="0"/>
        </a:spcBef>
        <a:spcAft>
          <a:spcPct val="0"/>
        </a:spcAft>
        <a:buClr>
          <a:schemeClr val="tx1"/>
        </a:buClr>
        <a:defRPr sz="3200">
          <a:solidFill>
            <a:schemeClr val="tx1"/>
          </a:solidFill>
          <a:latin typeface="Arial" charset="0"/>
          <a:cs typeface="Arial" charset="0"/>
        </a:defRPr>
      </a:lvl7pPr>
      <a:lvl8pPr marL="1371600" algn="l" rtl="0" eaLnBrk="1" fontAlgn="base" hangingPunct="1">
        <a:spcBef>
          <a:spcPct val="0"/>
        </a:spcBef>
        <a:spcAft>
          <a:spcPct val="0"/>
        </a:spcAft>
        <a:buClr>
          <a:schemeClr val="tx1"/>
        </a:buClr>
        <a:defRPr sz="3200">
          <a:solidFill>
            <a:schemeClr val="tx1"/>
          </a:solidFill>
          <a:latin typeface="Arial" charset="0"/>
          <a:cs typeface="Arial" charset="0"/>
        </a:defRPr>
      </a:lvl8pPr>
      <a:lvl9pPr marL="1828800" algn="l" rtl="0" eaLnBrk="1" fontAlgn="base" hangingPunct="1">
        <a:spcBef>
          <a:spcPct val="0"/>
        </a:spcBef>
        <a:spcAft>
          <a:spcPct val="0"/>
        </a:spcAft>
        <a:buClr>
          <a:schemeClr val="tx1"/>
        </a:buClr>
        <a:defRPr sz="3200">
          <a:solidFill>
            <a:schemeClr val="tx1"/>
          </a:solidFill>
          <a:latin typeface="Arial" charset="0"/>
          <a:cs typeface="Arial"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cs typeface="+mn-cs"/>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cs typeface="+mn-cs"/>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cs typeface="+mn-cs"/>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cs typeface="+mn-cs"/>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cs typeface="+mn-cs"/>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cs typeface="+mn-cs"/>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cs typeface="+mn-cs"/>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90114" name="Rectangle 2"/>
          <p:cNvSpPr>
            <a:spLocks noChangeArrowheads="1"/>
          </p:cNvSpPr>
          <p:nvPr/>
        </p:nvSpPr>
        <p:spPr bwMode="auto">
          <a:xfrm>
            <a:off x="136525" y="136525"/>
            <a:ext cx="8866188" cy="6581775"/>
          </a:xfrm>
          <a:prstGeom prst="rect">
            <a:avLst/>
          </a:prstGeom>
          <a:solidFill>
            <a:schemeClr val="bg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115" name="Rectangle 3"/>
          <p:cNvSpPr>
            <a:spLocks noGrp="1" noChangeArrowheads="1"/>
          </p:cNvSpPr>
          <p:nvPr>
            <p:ph type="title"/>
            <p:custDataLst>
              <p:tags r:id="rId13"/>
            </p:custDataLst>
          </p:nvPr>
        </p:nvSpPr>
        <p:spPr bwMode="auto">
          <a:xfrm>
            <a:off x="455613" y="274638"/>
            <a:ext cx="8226425" cy="1143000"/>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90116" name="Rectangle 4"/>
          <p:cNvSpPr>
            <a:spLocks noGrp="1" noChangeArrowheads="1"/>
          </p:cNvSpPr>
          <p:nvPr>
            <p:ph type="body" idx="1"/>
            <p:custDataLst>
              <p:tags r:id="rId14"/>
            </p:custDataLst>
          </p:nvPr>
        </p:nvSpPr>
        <p:spPr bwMode="auto">
          <a:xfrm>
            <a:off x="455613" y="1600200"/>
            <a:ext cx="8226425" cy="4525963"/>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0117"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90118"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90119"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4B0BC8C0-4399-419E-949A-8D6DA2C62013}"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6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fontAlgn="base">
        <a:spcBef>
          <a:spcPct val="0"/>
        </a:spcBef>
        <a:spcAft>
          <a:spcPct val="0"/>
        </a:spcAft>
        <a:buClr>
          <a:schemeClr val="tx1"/>
        </a:buClr>
        <a:defRPr sz="3200">
          <a:solidFill>
            <a:schemeClr val="tx1"/>
          </a:solidFill>
          <a:latin typeface="+mj-lt"/>
          <a:ea typeface="+mj-ea"/>
          <a:cs typeface="+mj-cs"/>
        </a:defRPr>
      </a:lvl1pPr>
      <a:lvl2pPr algn="l" rtl="0" fontAlgn="base">
        <a:spcBef>
          <a:spcPct val="0"/>
        </a:spcBef>
        <a:spcAft>
          <a:spcPct val="0"/>
        </a:spcAft>
        <a:buClr>
          <a:schemeClr val="tx1"/>
        </a:buClr>
        <a:defRPr sz="3200">
          <a:solidFill>
            <a:schemeClr val="tx1"/>
          </a:solidFill>
          <a:latin typeface="Arial" charset="0"/>
        </a:defRPr>
      </a:lvl2pPr>
      <a:lvl3pPr algn="l" rtl="0" fontAlgn="base">
        <a:spcBef>
          <a:spcPct val="0"/>
        </a:spcBef>
        <a:spcAft>
          <a:spcPct val="0"/>
        </a:spcAft>
        <a:buClr>
          <a:schemeClr val="tx1"/>
        </a:buClr>
        <a:defRPr sz="3200">
          <a:solidFill>
            <a:schemeClr val="tx1"/>
          </a:solidFill>
          <a:latin typeface="Arial" charset="0"/>
        </a:defRPr>
      </a:lvl3pPr>
      <a:lvl4pPr algn="l" rtl="0" fontAlgn="base">
        <a:spcBef>
          <a:spcPct val="0"/>
        </a:spcBef>
        <a:spcAft>
          <a:spcPct val="0"/>
        </a:spcAft>
        <a:buClr>
          <a:schemeClr val="tx1"/>
        </a:buClr>
        <a:defRPr sz="3200">
          <a:solidFill>
            <a:schemeClr val="tx1"/>
          </a:solidFill>
          <a:latin typeface="Arial" charset="0"/>
        </a:defRPr>
      </a:lvl4pPr>
      <a:lvl5pPr algn="l" rtl="0" fontAlgn="base">
        <a:spcBef>
          <a:spcPct val="0"/>
        </a:spcBef>
        <a:spcAft>
          <a:spcPct val="0"/>
        </a:spcAft>
        <a:buClr>
          <a:schemeClr val="tx1"/>
        </a:buClr>
        <a:defRPr sz="3200">
          <a:solidFill>
            <a:schemeClr val="tx1"/>
          </a:solidFill>
          <a:latin typeface="Arial" charset="0"/>
        </a:defRPr>
      </a:lvl5pPr>
      <a:lvl6pPr marL="457200" algn="l" rtl="0" fontAlgn="base">
        <a:spcBef>
          <a:spcPct val="0"/>
        </a:spcBef>
        <a:spcAft>
          <a:spcPct val="0"/>
        </a:spcAft>
        <a:buClr>
          <a:schemeClr val="tx1"/>
        </a:buClr>
        <a:defRPr sz="3200">
          <a:solidFill>
            <a:schemeClr val="tx1"/>
          </a:solidFill>
          <a:latin typeface="Arial" charset="0"/>
        </a:defRPr>
      </a:lvl6pPr>
      <a:lvl7pPr marL="914400" algn="l" rtl="0" fontAlgn="base">
        <a:spcBef>
          <a:spcPct val="0"/>
        </a:spcBef>
        <a:spcAft>
          <a:spcPct val="0"/>
        </a:spcAft>
        <a:buClr>
          <a:schemeClr val="tx1"/>
        </a:buClr>
        <a:defRPr sz="3200">
          <a:solidFill>
            <a:schemeClr val="tx1"/>
          </a:solidFill>
          <a:latin typeface="Arial" charset="0"/>
        </a:defRPr>
      </a:lvl7pPr>
      <a:lvl8pPr marL="1371600" algn="l" rtl="0" fontAlgn="base">
        <a:spcBef>
          <a:spcPct val="0"/>
        </a:spcBef>
        <a:spcAft>
          <a:spcPct val="0"/>
        </a:spcAft>
        <a:buClr>
          <a:schemeClr val="tx1"/>
        </a:buClr>
        <a:defRPr sz="3200">
          <a:solidFill>
            <a:schemeClr val="tx1"/>
          </a:solidFill>
          <a:latin typeface="Arial" charset="0"/>
        </a:defRPr>
      </a:lvl8pPr>
      <a:lvl9pPr marL="1828800" algn="l" rtl="0" fontAlgn="base">
        <a:spcBef>
          <a:spcPct val="0"/>
        </a:spcBef>
        <a:spcAft>
          <a:spcPct val="0"/>
        </a:spcAft>
        <a:buClr>
          <a:schemeClr val="tx1"/>
        </a:buClr>
        <a:defRPr sz="3200">
          <a:solidFill>
            <a:schemeClr val="tx1"/>
          </a:solidFill>
          <a:latin typeface="Arial" charset="0"/>
        </a:defRPr>
      </a:lvl9pPr>
    </p:titleStyle>
    <p:bodyStyle>
      <a:lvl1pPr marL="342900" indent="-342900" algn="l" rtl="0" fontAlgn="base">
        <a:spcBef>
          <a:spcPct val="20000"/>
        </a:spcBef>
        <a:spcAft>
          <a:spcPct val="0"/>
        </a:spcAft>
        <a:buClr>
          <a:schemeClr val="tx1"/>
        </a:buClr>
        <a:buChar char="•"/>
        <a:defRPr sz="2400">
          <a:solidFill>
            <a:schemeClr val="tx1"/>
          </a:solidFill>
          <a:latin typeface="+mn-lt"/>
          <a:ea typeface="+mn-ea"/>
          <a:cs typeface="+mn-cs"/>
        </a:defRPr>
      </a:lvl1pPr>
      <a:lvl2pPr marL="742950" indent="-285750" algn="l" rtl="0" fontAlgn="base">
        <a:spcBef>
          <a:spcPct val="20000"/>
        </a:spcBef>
        <a:spcAft>
          <a:spcPct val="0"/>
        </a:spcAft>
        <a:buClr>
          <a:schemeClr val="tx1"/>
        </a:buClr>
        <a:buChar char="•"/>
        <a:defRPr sz="2400">
          <a:solidFill>
            <a:schemeClr val="tx1"/>
          </a:solidFill>
          <a:latin typeface="+mn-lt"/>
        </a:defRPr>
      </a:lvl2pPr>
      <a:lvl3pPr marL="1143000" indent="-228600" algn="l" rtl="0" fontAlgn="base">
        <a:spcBef>
          <a:spcPct val="20000"/>
        </a:spcBef>
        <a:spcAft>
          <a:spcPct val="0"/>
        </a:spcAft>
        <a:buClr>
          <a:schemeClr val="tx1"/>
        </a:buClr>
        <a:buChar char="•"/>
        <a:defRPr sz="2400">
          <a:solidFill>
            <a:schemeClr val="tx1"/>
          </a:solidFill>
          <a:latin typeface="+mn-lt"/>
        </a:defRPr>
      </a:lvl3pPr>
      <a:lvl4pPr marL="1600200" indent="-228600" algn="l" rtl="0" fontAlgn="base">
        <a:spcBef>
          <a:spcPct val="20000"/>
        </a:spcBef>
        <a:spcAft>
          <a:spcPct val="0"/>
        </a:spcAft>
        <a:buClr>
          <a:schemeClr val="tx1"/>
        </a:buClr>
        <a:buChar char="•"/>
        <a:defRPr sz="2400">
          <a:solidFill>
            <a:schemeClr val="tx1"/>
          </a:solidFill>
          <a:latin typeface="+mn-lt"/>
        </a:defRPr>
      </a:lvl4pPr>
      <a:lvl5pPr marL="2057400" indent="-228600" algn="l" rtl="0" fontAlgn="base">
        <a:spcBef>
          <a:spcPct val="20000"/>
        </a:spcBef>
        <a:spcAft>
          <a:spcPct val="0"/>
        </a:spcAft>
        <a:buClr>
          <a:schemeClr val="tx1"/>
        </a:buClr>
        <a:buChar char="•"/>
        <a:defRPr sz="2400">
          <a:solidFill>
            <a:schemeClr val="tx1"/>
          </a:solidFill>
          <a:latin typeface="+mn-lt"/>
        </a:defRPr>
      </a:lvl5pPr>
      <a:lvl6pPr marL="2514600" indent="-228600" algn="l" rtl="0" fontAlgn="base">
        <a:spcBef>
          <a:spcPct val="20000"/>
        </a:spcBef>
        <a:spcAft>
          <a:spcPct val="0"/>
        </a:spcAft>
        <a:buClr>
          <a:schemeClr val="tx1"/>
        </a:buClr>
        <a:buChar char="•"/>
        <a:defRPr sz="2400">
          <a:solidFill>
            <a:schemeClr val="tx1"/>
          </a:solidFill>
          <a:latin typeface="+mn-lt"/>
        </a:defRPr>
      </a:lvl6pPr>
      <a:lvl7pPr marL="2971800" indent="-228600" algn="l" rtl="0" fontAlgn="base">
        <a:spcBef>
          <a:spcPct val="20000"/>
        </a:spcBef>
        <a:spcAft>
          <a:spcPct val="0"/>
        </a:spcAft>
        <a:buClr>
          <a:schemeClr val="tx1"/>
        </a:buClr>
        <a:buChar char="•"/>
        <a:defRPr sz="2400">
          <a:solidFill>
            <a:schemeClr val="tx1"/>
          </a:solidFill>
          <a:latin typeface="+mn-lt"/>
        </a:defRPr>
      </a:lvl7pPr>
      <a:lvl8pPr marL="3429000" indent="-228600" algn="l" rtl="0" fontAlgn="base">
        <a:spcBef>
          <a:spcPct val="20000"/>
        </a:spcBef>
        <a:spcAft>
          <a:spcPct val="0"/>
        </a:spcAft>
        <a:buClr>
          <a:schemeClr val="tx1"/>
        </a:buClr>
        <a:buChar char="•"/>
        <a:defRPr sz="2400">
          <a:solidFill>
            <a:schemeClr val="tx1"/>
          </a:solidFill>
          <a:latin typeface="+mn-lt"/>
        </a:defRPr>
      </a:lvl8pPr>
      <a:lvl9pPr marL="3886200" indent="-228600" algn="l" rtl="0" fontAlgn="base">
        <a:spcBef>
          <a:spcPct val="20000"/>
        </a:spcBef>
        <a:spcAft>
          <a:spcPct val="0"/>
        </a:spcAft>
        <a:buClr>
          <a:schemeClr val="tx1"/>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3.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ctrTitle"/>
          </p:nvPr>
        </p:nvSpPr>
        <p:spPr/>
        <p:txBody>
          <a:bodyPr/>
          <a:lstStyle/>
          <a:p>
            <a:r>
              <a:rPr lang="en-US" altLang="en-US" sz="4000" dirty="0">
                <a:latin typeface="Elephant" panose="02020904090505020303" pitchFamily="18" charset="0"/>
              </a:rPr>
              <a:t>Church Protocol and Etiquette</a:t>
            </a:r>
          </a:p>
        </p:txBody>
      </p:sp>
      <p:sp>
        <p:nvSpPr>
          <p:cNvPr id="2" name="TextBox 1">
            <a:extLst>
              <a:ext uri="{FF2B5EF4-FFF2-40B4-BE49-F238E27FC236}">
                <a16:creationId xmlns:a16="http://schemas.microsoft.com/office/drawing/2014/main" id="{3CF9790E-58DA-1E43-87B4-E6200C853032}"/>
              </a:ext>
            </a:extLst>
          </p:cNvPr>
          <p:cNvSpPr txBox="1"/>
          <p:nvPr/>
        </p:nvSpPr>
        <p:spPr>
          <a:xfrm>
            <a:off x="2590800" y="4267200"/>
            <a:ext cx="4572255" cy="707886"/>
          </a:xfrm>
          <a:prstGeom prst="rect">
            <a:avLst/>
          </a:prstGeom>
          <a:noFill/>
        </p:spPr>
        <p:txBody>
          <a:bodyPr wrap="square" rtlCol="0">
            <a:spAutoFit/>
          </a:bodyPr>
          <a:lstStyle/>
          <a:p>
            <a:pPr algn="ctr"/>
            <a:r>
              <a:rPr lang="en-US" sz="2000" dirty="0"/>
              <a:t>Elder Demetrius C. </a:t>
            </a:r>
            <a:r>
              <a:rPr lang="en-US" sz="2000" dirty="0" err="1"/>
              <a:t>Moye</a:t>
            </a:r>
            <a:r>
              <a:rPr lang="en-US" sz="2000" dirty="0"/>
              <a:t>’</a:t>
            </a:r>
          </a:p>
          <a:p>
            <a:pPr algn="ctr"/>
            <a:r>
              <a:rPr lang="en-US" sz="2000" dirty="0"/>
              <a:t>C.H Mason District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purpose of the church?</a:t>
            </a:r>
          </a:p>
        </p:txBody>
      </p:sp>
      <p:sp>
        <p:nvSpPr>
          <p:cNvPr id="3" name="Content Placeholder 2"/>
          <p:cNvSpPr>
            <a:spLocks noGrp="1"/>
          </p:cNvSpPr>
          <p:nvPr>
            <p:ph idx="1"/>
          </p:nvPr>
        </p:nvSpPr>
        <p:spPr/>
        <p:txBody>
          <a:bodyPr/>
          <a:lstStyle/>
          <a:p>
            <a:r>
              <a:rPr lang="en-US" sz="3200" dirty="0"/>
              <a:t>Fellowship</a:t>
            </a:r>
          </a:p>
          <a:p>
            <a:r>
              <a:rPr lang="en-US" sz="3200" dirty="0"/>
              <a:t>To learn and instruct about Jesus</a:t>
            </a:r>
          </a:p>
          <a:p>
            <a:r>
              <a:rPr lang="en-US" sz="3200" dirty="0"/>
              <a:t>Gain and give strength for the next week</a:t>
            </a:r>
          </a:p>
          <a:p>
            <a:r>
              <a:rPr lang="en-US" sz="3200" dirty="0"/>
              <a:t>To give and get guidance for issues of life</a:t>
            </a:r>
          </a:p>
          <a:p>
            <a:r>
              <a:rPr lang="en-US" sz="3200" dirty="0"/>
              <a:t>Tell of God’s goodness</a:t>
            </a:r>
          </a:p>
        </p:txBody>
      </p:sp>
    </p:spTree>
    <p:extLst>
      <p:ext uri="{BB962C8B-B14F-4D97-AF65-F5344CB8AC3E}">
        <p14:creationId xmlns:p14="http://schemas.microsoft.com/office/powerpoint/2010/main" val="33950190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CHURCH PROTOCOL</a:t>
            </a:r>
          </a:p>
        </p:txBody>
      </p:sp>
      <p:sp>
        <p:nvSpPr>
          <p:cNvPr id="3" name="Content Placeholder 2"/>
          <p:cNvSpPr>
            <a:spLocks noGrp="1"/>
          </p:cNvSpPr>
          <p:nvPr>
            <p:ph idx="1"/>
          </p:nvPr>
        </p:nvSpPr>
        <p:spPr>
          <a:xfrm>
            <a:off x="457200" y="1447800"/>
            <a:ext cx="8226425" cy="4525963"/>
          </a:xfrm>
        </p:spPr>
        <p:txBody>
          <a:bodyPr/>
          <a:lstStyle/>
          <a:p>
            <a:pPr marL="6350" indent="0" algn="ctr">
              <a:buNone/>
            </a:pPr>
            <a:r>
              <a:rPr lang="en-US" dirty="0"/>
              <a:t>A code of courtesies, proper practices, set of rules regarding church worship service. “Let all things be done decently and in </a:t>
            </a:r>
            <a:r>
              <a:rPr lang="en-US" dirty="0">
                <a:solidFill>
                  <a:schemeClr val="accent6">
                    <a:lumMod val="75000"/>
                  </a:schemeClr>
                </a:solidFill>
              </a:rPr>
              <a:t>order</a:t>
            </a:r>
            <a:r>
              <a:rPr lang="en-US" dirty="0"/>
              <a:t>.” (1 Cor. 14:40)</a:t>
            </a:r>
          </a:p>
          <a:p>
            <a:pPr marL="463550" indent="0" algn="ctr">
              <a:buNone/>
            </a:pPr>
            <a:r>
              <a:rPr lang="en-US" sz="3200" b="1" dirty="0">
                <a:solidFill>
                  <a:schemeClr val="accent6">
                    <a:lumMod val="75000"/>
                  </a:schemeClr>
                </a:solidFill>
              </a:rPr>
              <a:t>ORDER</a:t>
            </a:r>
          </a:p>
          <a:p>
            <a:pPr marL="622300" indent="0">
              <a:spcBef>
                <a:spcPts val="0"/>
              </a:spcBef>
              <a:buNone/>
            </a:pPr>
            <a:r>
              <a:rPr lang="en-US" sz="3200" b="1" dirty="0">
                <a:solidFill>
                  <a:schemeClr val="accent6">
                    <a:lumMod val="75000"/>
                  </a:schemeClr>
                </a:solidFill>
              </a:rPr>
              <a:t>O</a:t>
            </a:r>
            <a:r>
              <a:rPr lang="en-US" sz="3200" dirty="0">
                <a:solidFill>
                  <a:schemeClr val="tx1"/>
                </a:solidFill>
              </a:rPr>
              <a:t>bedience + </a:t>
            </a:r>
          </a:p>
          <a:p>
            <a:pPr marL="622300" indent="0">
              <a:spcBef>
                <a:spcPts val="0"/>
              </a:spcBef>
              <a:buNone/>
            </a:pPr>
            <a:r>
              <a:rPr lang="en-US" sz="3200" b="1" dirty="0">
                <a:solidFill>
                  <a:schemeClr val="accent6">
                    <a:lumMod val="75000"/>
                  </a:schemeClr>
                </a:solidFill>
              </a:rPr>
              <a:t>R</a:t>
            </a:r>
            <a:r>
              <a:rPr lang="en-US" sz="3200" dirty="0">
                <a:solidFill>
                  <a:schemeClr val="tx1"/>
                </a:solidFill>
              </a:rPr>
              <a:t>ules + </a:t>
            </a:r>
          </a:p>
          <a:p>
            <a:pPr marL="622300" indent="0">
              <a:spcBef>
                <a:spcPts val="0"/>
              </a:spcBef>
              <a:buNone/>
            </a:pPr>
            <a:r>
              <a:rPr lang="en-US" sz="3200" b="1" dirty="0">
                <a:solidFill>
                  <a:schemeClr val="accent6">
                    <a:lumMod val="75000"/>
                  </a:schemeClr>
                </a:solidFill>
              </a:rPr>
              <a:t>D</a:t>
            </a:r>
            <a:r>
              <a:rPr lang="en-US" sz="3200" dirty="0">
                <a:solidFill>
                  <a:schemeClr val="tx1"/>
                </a:solidFill>
              </a:rPr>
              <a:t>irection + </a:t>
            </a:r>
          </a:p>
          <a:p>
            <a:pPr marL="622300" indent="0">
              <a:spcBef>
                <a:spcPts val="0"/>
              </a:spcBef>
              <a:buNone/>
            </a:pPr>
            <a:r>
              <a:rPr lang="en-US" sz="3200" b="1" dirty="0">
                <a:solidFill>
                  <a:schemeClr val="accent6">
                    <a:lumMod val="75000"/>
                  </a:schemeClr>
                </a:solidFill>
              </a:rPr>
              <a:t>E</a:t>
            </a:r>
            <a:r>
              <a:rPr lang="en-US" sz="3200" dirty="0">
                <a:solidFill>
                  <a:schemeClr val="tx1"/>
                </a:solidFill>
              </a:rPr>
              <a:t>xcellence = </a:t>
            </a:r>
          </a:p>
          <a:p>
            <a:pPr marL="622300" indent="0">
              <a:spcBef>
                <a:spcPts val="0"/>
              </a:spcBef>
              <a:buNone/>
            </a:pPr>
            <a:r>
              <a:rPr lang="en-US" sz="3200" b="1" dirty="0">
                <a:solidFill>
                  <a:schemeClr val="accent6">
                    <a:lumMod val="75000"/>
                  </a:schemeClr>
                </a:solidFill>
              </a:rPr>
              <a:t>R</a:t>
            </a:r>
            <a:r>
              <a:rPr lang="en-US" sz="3200" dirty="0">
                <a:solidFill>
                  <a:schemeClr val="tx1"/>
                </a:solidFill>
              </a:rPr>
              <a:t>esults	</a:t>
            </a:r>
          </a:p>
          <a:p>
            <a:endParaRPr lang="en-US" sz="3200" dirty="0"/>
          </a:p>
        </p:txBody>
      </p:sp>
    </p:spTree>
    <p:extLst>
      <p:ext uri="{BB962C8B-B14F-4D97-AF65-F5344CB8AC3E}">
        <p14:creationId xmlns:p14="http://schemas.microsoft.com/office/powerpoint/2010/main" val="2717459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3" y="274638"/>
            <a:ext cx="8226425" cy="944562"/>
          </a:xfrm>
        </p:spPr>
        <p:txBody>
          <a:bodyPr anchor="ctr"/>
          <a:lstStyle/>
          <a:p>
            <a:r>
              <a:rPr lang="en-US" dirty="0"/>
              <a:t>Worship</a:t>
            </a:r>
          </a:p>
        </p:txBody>
      </p:sp>
      <p:sp>
        <p:nvSpPr>
          <p:cNvPr id="3" name="Content Placeholder 2"/>
          <p:cNvSpPr>
            <a:spLocks noGrp="1"/>
          </p:cNvSpPr>
          <p:nvPr>
            <p:ph idx="1"/>
          </p:nvPr>
        </p:nvSpPr>
        <p:spPr>
          <a:xfrm>
            <a:off x="457200" y="1219200"/>
            <a:ext cx="8226425" cy="4525963"/>
          </a:xfrm>
        </p:spPr>
        <p:txBody>
          <a:bodyPr/>
          <a:lstStyle/>
          <a:p>
            <a:r>
              <a:rPr lang="en-US" dirty="0"/>
              <a:t>Worship is a sacred opportunity to </a:t>
            </a:r>
            <a:r>
              <a:rPr lang="en-US" i="1" dirty="0"/>
              <a:t>draw closer to God </a:t>
            </a:r>
            <a:r>
              <a:rPr lang="en-US" dirty="0"/>
              <a:t>through Jesus Christ. “Enter his gates with thanksgiving, and his courts with praise! Give thanks to him; bless his name!” — </a:t>
            </a:r>
            <a:r>
              <a:rPr lang="en-US" u="sng" dirty="0"/>
              <a:t>Psalms 100:4</a:t>
            </a:r>
            <a:endParaRPr lang="en-US" dirty="0"/>
          </a:p>
          <a:p>
            <a:r>
              <a:rPr lang="en-US" dirty="0"/>
              <a:t>For us to worship God in spirit and in truth we must make sure we </a:t>
            </a:r>
            <a:r>
              <a:rPr lang="en-US" i="1" dirty="0"/>
              <a:t>obey all of His commandments</a:t>
            </a:r>
            <a:r>
              <a:rPr lang="en-US" dirty="0"/>
              <a:t> as given by Him in the Bible on how He is to be worshipped. Worship is the central act of the people of God, as well as at C. H. District churches</a:t>
            </a:r>
          </a:p>
          <a:p>
            <a:r>
              <a:rPr lang="en-US" dirty="0"/>
              <a:t>Worship is the </a:t>
            </a:r>
            <a:r>
              <a:rPr lang="en-US" i="1" dirty="0"/>
              <a:t>adoration of God </a:t>
            </a:r>
            <a:r>
              <a:rPr lang="en-US" dirty="0"/>
              <a:t>through lifestyles, through reading and hearing the Word of God, singing in praise of God, and talking and listening to God through prayer.</a:t>
            </a:r>
          </a:p>
          <a:p>
            <a:endParaRPr lang="en-US" sz="2800" dirty="0"/>
          </a:p>
          <a:p>
            <a:endParaRPr lang="en-US" sz="2800" dirty="0"/>
          </a:p>
        </p:txBody>
      </p:sp>
    </p:spTree>
    <p:extLst>
      <p:ext uri="{BB962C8B-B14F-4D97-AF65-F5344CB8AC3E}">
        <p14:creationId xmlns:p14="http://schemas.microsoft.com/office/powerpoint/2010/main" val="3135934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Worship</a:t>
            </a:r>
          </a:p>
        </p:txBody>
      </p:sp>
      <p:sp>
        <p:nvSpPr>
          <p:cNvPr id="3" name="Content Placeholder 2"/>
          <p:cNvSpPr>
            <a:spLocks noGrp="1"/>
          </p:cNvSpPr>
          <p:nvPr>
            <p:ph idx="1"/>
          </p:nvPr>
        </p:nvSpPr>
        <p:spPr/>
        <p:txBody>
          <a:bodyPr/>
          <a:lstStyle/>
          <a:p>
            <a:r>
              <a:rPr lang="en-US" sz="4000" dirty="0"/>
              <a:t>Before service we speak to God.</a:t>
            </a:r>
          </a:p>
          <a:p>
            <a:r>
              <a:rPr lang="en-US" sz="4000" dirty="0"/>
              <a:t>During service God speaks to us. </a:t>
            </a:r>
          </a:p>
          <a:p>
            <a:r>
              <a:rPr lang="en-US" sz="4000" dirty="0"/>
              <a:t>After service we speak to each other! </a:t>
            </a:r>
          </a:p>
          <a:p>
            <a:endParaRPr lang="en-US" sz="4000" dirty="0"/>
          </a:p>
        </p:txBody>
      </p:sp>
      <p:pic>
        <p:nvPicPr>
          <p:cNvPr id="5122" name="Picture 2" descr="C:\Users\kwalker\AppData\Local\Microsoft\Windows\Temporary Internet Files\Content.IE5\J5BREJC1\worship[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3886200"/>
            <a:ext cx="3048000" cy="2305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5422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3" y="274638"/>
            <a:ext cx="8226425" cy="944562"/>
          </a:xfrm>
        </p:spPr>
        <p:txBody>
          <a:bodyPr anchor="ctr"/>
          <a:lstStyle/>
          <a:p>
            <a:r>
              <a:rPr lang="en-US" dirty="0"/>
              <a:t>CHURCH PROTOCOL</a:t>
            </a:r>
          </a:p>
        </p:txBody>
      </p:sp>
      <p:sp>
        <p:nvSpPr>
          <p:cNvPr id="3" name="Content Placeholder 2"/>
          <p:cNvSpPr>
            <a:spLocks noGrp="1"/>
          </p:cNvSpPr>
          <p:nvPr>
            <p:ph idx="1"/>
          </p:nvPr>
        </p:nvSpPr>
        <p:spPr>
          <a:xfrm>
            <a:off x="457200" y="1219200"/>
            <a:ext cx="8226425" cy="4525963"/>
          </a:xfrm>
        </p:spPr>
        <p:txBody>
          <a:bodyPr/>
          <a:lstStyle/>
          <a:p>
            <a:r>
              <a:rPr lang="en-US" b="1" dirty="0">
                <a:solidFill>
                  <a:srgbClr val="CC0000"/>
                </a:solidFill>
              </a:rPr>
              <a:t>Call to Worship</a:t>
            </a:r>
            <a:r>
              <a:rPr lang="en-US" dirty="0">
                <a:solidFill>
                  <a:srgbClr val="CC0000"/>
                </a:solidFill>
              </a:rPr>
              <a:t> </a:t>
            </a:r>
            <a:r>
              <a:rPr lang="en-US" dirty="0"/>
              <a:t>- the opening of the worship experience; </a:t>
            </a:r>
          </a:p>
          <a:p>
            <a:r>
              <a:rPr lang="en-US" b="1" dirty="0">
                <a:solidFill>
                  <a:srgbClr val="CC0000"/>
                </a:solidFill>
              </a:rPr>
              <a:t>Invocation</a:t>
            </a:r>
            <a:r>
              <a:rPr lang="en-US" dirty="0"/>
              <a:t> – a prayer asking God’s help as part of the service. 	</a:t>
            </a:r>
          </a:p>
          <a:p>
            <a:r>
              <a:rPr lang="en-US" b="1" dirty="0">
                <a:solidFill>
                  <a:srgbClr val="CC0000"/>
                </a:solidFill>
              </a:rPr>
              <a:t>Hymn</a:t>
            </a:r>
            <a:endParaRPr lang="en-US" dirty="0">
              <a:solidFill>
                <a:srgbClr val="CC0000"/>
              </a:solidFill>
            </a:endParaRPr>
          </a:p>
          <a:p>
            <a:pPr lvl="1"/>
            <a:r>
              <a:rPr lang="en-US" dirty="0"/>
              <a:t>Opening hymn - song of praise to God</a:t>
            </a:r>
          </a:p>
          <a:p>
            <a:pPr lvl="1"/>
            <a:r>
              <a:rPr lang="en-US" dirty="0"/>
              <a:t>Doxology - beginning or the end of worship service</a:t>
            </a:r>
          </a:p>
          <a:p>
            <a:pPr lvl="1"/>
            <a:r>
              <a:rPr lang="en-US" dirty="0"/>
              <a:t>Types of hymns:  worship; adoration; guidance; renewal; aspiration</a:t>
            </a:r>
          </a:p>
          <a:p>
            <a:r>
              <a:rPr lang="en-US" b="1" dirty="0">
                <a:solidFill>
                  <a:srgbClr val="CC0000"/>
                </a:solidFill>
              </a:rPr>
              <a:t>Responsive reading</a:t>
            </a:r>
          </a:p>
          <a:p>
            <a:pPr lvl="1"/>
            <a:r>
              <a:rPr lang="en-US" dirty="0"/>
              <a:t>A scriptural reading designed to allow the congregation to read and be with the word of God.</a:t>
            </a:r>
          </a:p>
          <a:p>
            <a:pPr marL="0" indent="0">
              <a:buNone/>
            </a:pPr>
            <a:endParaRPr lang="en-US" dirty="0"/>
          </a:p>
          <a:p>
            <a:endParaRPr lang="en-US" dirty="0"/>
          </a:p>
        </p:txBody>
      </p:sp>
    </p:spTree>
    <p:extLst>
      <p:ext uri="{BB962C8B-B14F-4D97-AF65-F5344CB8AC3E}">
        <p14:creationId xmlns:p14="http://schemas.microsoft.com/office/powerpoint/2010/main" val="550291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CHURCH PROTOCOL</a:t>
            </a:r>
          </a:p>
        </p:txBody>
      </p:sp>
      <p:sp>
        <p:nvSpPr>
          <p:cNvPr id="3" name="Content Placeholder 2"/>
          <p:cNvSpPr>
            <a:spLocks noGrp="1"/>
          </p:cNvSpPr>
          <p:nvPr>
            <p:ph idx="1"/>
          </p:nvPr>
        </p:nvSpPr>
        <p:spPr/>
        <p:txBody>
          <a:bodyPr/>
          <a:lstStyle/>
          <a:p>
            <a:pPr marL="342900" lvl="1" indent="-342900"/>
            <a:r>
              <a:rPr lang="en-US" b="1" dirty="0">
                <a:solidFill>
                  <a:srgbClr val="CC0000"/>
                </a:solidFill>
              </a:rPr>
              <a:t>Prayer</a:t>
            </a:r>
            <a:r>
              <a:rPr lang="en-US" dirty="0"/>
              <a:t> – spiritual communion with God</a:t>
            </a:r>
          </a:p>
          <a:p>
            <a:pPr marL="742950" lvl="2" indent="-342900"/>
            <a:r>
              <a:rPr lang="en-US" dirty="0"/>
              <a:t>Types of prayers: supplication (plea); thanksgiving; adoration; and confession</a:t>
            </a:r>
          </a:p>
          <a:p>
            <a:r>
              <a:rPr lang="en-US" b="1" dirty="0">
                <a:solidFill>
                  <a:srgbClr val="CC0000"/>
                </a:solidFill>
              </a:rPr>
              <a:t>Addressing the house</a:t>
            </a:r>
            <a:r>
              <a:rPr lang="en-US" b="1" dirty="0"/>
              <a:t> </a:t>
            </a:r>
            <a:r>
              <a:rPr lang="en-US" dirty="0"/>
              <a:t>- respect and honor our leaders, such as our Presiding Bishop.</a:t>
            </a:r>
          </a:p>
          <a:p>
            <a:r>
              <a:rPr lang="en-US" b="1" dirty="0">
                <a:solidFill>
                  <a:srgbClr val="CC0000"/>
                </a:solidFill>
              </a:rPr>
              <a:t>Welcome/Announcements  </a:t>
            </a:r>
            <a:r>
              <a:rPr lang="en-US" b="1" dirty="0"/>
              <a:t>- </a:t>
            </a:r>
            <a:r>
              <a:rPr lang="en-US" dirty="0"/>
              <a:t>An “intermission” in worship to make worshippers aware of activities, events, and concerns.</a:t>
            </a:r>
          </a:p>
          <a:p>
            <a:r>
              <a:rPr lang="en-US" b="1" dirty="0">
                <a:solidFill>
                  <a:srgbClr val="CC0000"/>
                </a:solidFill>
              </a:rPr>
              <a:t>Offertory</a:t>
            </a:r>
            <a:r>
              <a:rPr lang="en-US" b="1" dirty="0"/>
              <a:t> </a:t>
            </a:r>
            <a:r>
              <a:rPr lang="en-US" dirty="0"/>
              <a:t>- participate in giving.  </a:t>
            </a:r>
          </a:p>
          <a:p>
            <a:endParaRPr lang="en-US" dirty="0"/>
          </a:p>
        </p:txBody>
      </p:sp>
    </p:spTree>
    <p:extLst>
      <p:ext uri="{BB962C8B-B14F-4D97-AF65-F5344CB8AC3E}">
        <p14:creationId xmlns:p14="http://schemas.microsoft.com/office/powerpoint/2010/main" val="3732056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CHURCH PROTOCOL</a:t>
            </a:r>
          </a:p>
        </p:txBody>
      </p:sp>
      <p:sp>
        <p:nvSpPr>
          <p:cNvPr id="3" name="Content Placeholder 2"/>
          <p:cNvSpPr>
            <a:spLocks noGrp="1"/>
          </p:cNvSpPr>
          <p:nvPr>
            <p:ph idx="1"/>
          </p:nvPr>
        </p:nvSpPr>
        <p:spPr/>
        <p:txBody>
          <a:bodyPr/>
          <a:lstStyle/>
          <a:p>
            <a:r>
              <a:rPr lang="en-US" sz="2600" b="1" dirty="0">
                <a:solidFill>
                  <a:srgbClr val="CC0000"/>
                </a:solidFill>
              </a:rPr>
              <a:t>Sermon</a:t>
            </a:r>
            <a:r>
              <a:rPr lang="en-US" sz="2600" dirty="0"/>
              <a:t> - divine activity in which the Word of God is proclaimed or announced. </a:t>
            </a:r>
          </a:p>
          <a:p>
            <a:r>
              <a:rPr lang="en-US" sz="2600" b="1" dirty="0">
                <a:solidFill>
                  <a:srgbClr val="CC0000"/>
                </a:solidFill>
              </a:rPr>
              <a:t>Invitation to Christian Discipleship </a:t>
            </a:r>
            <a:r>
              <a:rPr lang="en-US" sz="2600" dirty="0"/>
              <a:t>– individuals are invited to be a part of the household of faith.</a:t>
            </a:r>
          </a:p>
          <a:p>
            <a:r>
              <a:rPr lang="en-US" sz="2600" b="1" dirty="0">
                <a:solidFill>
                  <a:srgbClr val="CC0000"/>
                </a:solidFill>
              </a:rPr>
              <a:t>Altar Call </a:t>
            </a:r>
            <a:r>
              <a:rPr lang="en-US" sz="2600" dirty="0"/>
              <a:t>- An invitation to the congregation to express personal concerns by means of the people assembling at the altar and kneeling to pray.</a:t>
            </a:r>
          </a:p>
          <a:p>
            <a:r>
              <a:rPr lang="en-US" sz="2600" b="1" dirty="0">
                <a:solidFill>
                  <a:srgbClr val="CC0000"/>
                </a:solidFill>
              </a:rPr>
              <a:t>Benediction</a:t>
            </a:r>
            <a:r>
              <a:rPr lang="en-US" sz="2600" dirty="0"/>
              <a:t> - a prayer that God may bestow certain blessings on His people. It is important to receive the benedictional prayer.  </a:t>
            </a:r>
          </a:p>
          <a:p>
            <a:pPr marL="0" indent="0">
              <a:buNone/>
            </a:pPr>
            <a:endParaRPr lang="en-US" sz="2600" dirty="0"/>
          </a:p>
          <a:p>
            <a:endParaRPr lang="en-US" sz="2600" dirty="0"/>
          </a:p>
          <a:p>
            <a:endParaRPr lang="en-US" sz="2600" dirty="0"/>
          </a:p>
        </p:txBody>
      </p:sp>
    </p:spTree>
    <p:extLst>
      <p:ext uri="{BB962C8B-B14F-4D97-AF65-F5344CB8AC3E}">
        <p14:creationId xmlns:p14="http://schemas.microsoft.com/office/powerpoint/2010/main" val="462763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3" y="274638"/>
            <a:ext cx="8226425" cy="792162"/>
          </a:xfrm>
        </p:spPr>
        <p:txBody>
          <a:bodyPr anchor="ctr"/>
          <a:lstStyle/>
          <a:p>
            <a:r>
              <a:rPr lang="en-US" dirty="0"/>
              <a:t>When to Stand and Why</a:t>
            </a:r>
          </a:p>
        </p:txBody>
      </p:sp>
      <p:sp>
        <p:nvSpPr>
          <p:cNvPr id="3" name="Content Placeholder 2"/>
          <p:cNvSpPr>
            <a:spLocks noGrp="1"/>
          </p:cNvSpPr>
          <p:nvPr>
            <p:ph idx="1"/>
          </p:nvPr>
        </p:nvSpPr>
        <p:spPr>
          <a:xfrm>
            <a:off x="457200" y="914400"/>
            <a:ext cx="8226425" cy="4525963"/>
          </a:xfrm>
        </p:spPr>
        <p:txBody>
          <a:bodyPr/>
          <a:lstStyle/>
          <a:p>
            <a:pPr lvl="0"/>
            <a:r>
              <a:rPr lang="en-US" b="1" dirty="0"/>
              <a:t>Doxology</a:t>
            </a:r>
            <a:r>
              <a:rPr lang="en-US" dirty="0"/>
              <a:t> - Always stand in reverence to God when the Doxology is played. </a:t>
            </a:r>
          </a:p>
          <a:p>
            <a:r>
              <a:rPr lang="en-US" b="1" dirty="0"/>
              <a:t>Call to Worship – </a:t>
            </a:r>
            <a:r>
              <a:rPr lang="en-US" dirty="0"/>
              <a:t>Standing allows us to participate in the purpose of our coming together.</a:t>
            </a:r>
          </a:p>
          <a:p>
            <a:r>
              <a:rPr lang="en-US" b="1" dirty="0"/>
              <a:t>Responsive Reading - </a:t>
            </a:r>
            <a:r>
              <a:rPr lang="en-US" dirty="0"/>
              <a:t>We stand in respect of the reading of God’s word.</a:t>
            </a:r>
          </a:p>
          <a:p>
            <a:r>
              <a:rPr lang="en-US" b="1" dirty="0"/>
              <a:t>Offertory – </a:t>
            </a:r>
            <a:r>
              <a:rPr lang="en-US" dirty="0"/>
              <a:t>Stand to participate in giving. You only sit if a tray is passed to collect the offering.</a:t>
            </a:r>
          </a:p>
          <a:p>
            <a:pPr lvl="0"/>
            <a:r>
              <a:rPr lang="en-US" b="1" dirty="0"/>
              <a:t>The Invitation to Christian Discipleship – </a:t>
            </a:r>
            <a:r>
              <a:rPr lang="en-US" dirty="0"/>
              <a:t>Standing demonstrates our</a:t>
            </a:r>
            <a:r>
              <a:rPr lang="en-US" dirty="0">
                <a:solidFill>
                  <a:srgbClr val="CC0000"/>
                </a:solidFill>
              </a:rPr>
              <a:t> </a:t>
            </a:r>
            <a:r>
              <a:rPr lang="en-US" dirty="0"/>
              <a:t>agreement with the spirit of God and the invitation to be a part of God’s family.</a:t>
            </a:r>
          </a:p>
          <a:p>
            <a:r>
              <a:rPr lang="en-US" b="1" dirty="0"/>
              <a:t>Accepting Jesus Christ as your personal Savior</a:t>
            </a:r>
            <a:r>
              <a:rPr lang="en-US" dirty="0"/>
              <a:t> –</a:t>
            </a:r>
            <a:r>
              <a:rPr lang="en-US" b="1" dirty="0">
                <a:solidFill>
                  <a:srgbClr val="FF0000"/>
                </a:solidFill>
              </a:rPr>
              <a:t>Love</a:t>
            </a:r>
            <a:endParaRPr lang="en-US" dirty="0">
              <a:solidFill>
                <a:srgbClr val="FF0000"/>
              </a:solidFill>
            </a:endParaRPr>
          </a:p>
          <a:p>
            <a:pPr marL="0" indent="0">
              <a:buNone/>
            </a:pPr>
            <a:endParaRPr lang="en-US" dirty="0"/>
          </a:p>
        </p:txBody>
      </p:sp>
      <p:pic>
        <p:nvPicPr>
          <p:cNvPr id="1030" name="Picture 6" descr="C:\Users\kwalker\AppData\Local\Microsoft\Windows\Temporary Internet Files\Content.IE5\J5BREJC1\heart[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52600" y="5801359"/>
            <a:ext cx="492498" cy="457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7904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868362"/>
          </a:xfrm>
        </p:spPr>
        <p:txBody>
          <a:bodyPr anchor="ctr"/>
          <a:lstStyle/>
          <a:p>
            <a:r>
              <a:rPr lang="en-US" dirty="0"/>
              <a:t>If you must walk during service …</a:t>
            </a:r>
          </a:p>
        </p:txBody>
      </p:sp>
      <p:sp>
        <p:nvSpPr>
          <p:cNvPr id="5" name="Text Placeholder 4"/>
          <p:cNvSpPr>
            <a:spLocks noGrp="1"/>
          </p:cNvSpPr>
          <p:nvPr>
            <p:ph type="body" idx="1"/>
          </p:nvPr>
        </p:nvSpPr>
        <p:spPr>
          <a:xfrm>
            <a:off x="457200" y="1066800"/>
            <a:ext cx="4040188" cy="639762"/>
          </a:xfrm>
        </p:spPr>
        <p:txBody>
          <a:bodyPr/>
          <a:lstStyle/>
          <a:p>
            <a:r>
              <a:rPr lang="en-US" dirty="0"/>
              <a:t>Never walk</a:t>
            </a:r>
          </a:p>
        </p:txBody>
      </p:sp>
      <p:sp>
        <p:nvSpPr>
          <p:cNvPr id="6" name="Content Placeholder 5"/>
          <p:cNvSpPr>
            <a:spLocks noGrp="1"/>
          </p:cNvSpPr>
          <p:nvPr>
            <p:ph sz="half" idx="2"/>
          </p:nvPr>
        </p:nvSpPr>
        <p:spPr>
          <a:xfrm>
            <a:off x="457200" y="1828800"/>
            <a:ext cx="4040188" cy="3951288"/>
          </a:xfrm>
        </p:spPr>
        <p:txBody>
          <a:bodyPr/>
          <a:lstStyle/>
          <a:p>
            <a:pPr lvl="0"/>
            <a:r>
              <a:rPr lang="en-US" sz="2000" dirty="0"/>
              <a:t>In front or across the front of the altar or the pulpit area during worship </a:t>
            </a:r>
          </a:p>
          <a:p>
            <a:pPr lvl="0"/>
            <a:r>
              <a:rPr lang="en-US" sz="2000" dirty="0"/>
              <a:t>During scripture readings or prayer.   </a:t>
            </a:r>
          </a:p>
          <a:p>
            <a:pPr lvl="0"/>
            <a:r>
              <a:rPr lang="en-US" sz="2000" dirty="0"/>
              <a:t>During communion</a:t>
            </a:r>
          </a:p>
          <a:p>
            <a:pPr marL="0" indent="0">
              <a:buNone/>
            </a:pPr>
            <a:endParaRPr lang="en-US" sz="2000" dirty="0"/>
          </a:p>
          <a:p>
            <a:pPr marL="0" indent="0">
              <a:spcBef>
                <a:spcPts val="0"/>
              </a:spcBef>
              <a:buNone/>
            </a:pPr>
            <a:r>
              <a:rPr lang="en-US" sz="2000" dirty="0"/>
              <a:t>***If you are walking and someone begins to read the scripture or begins to pray, </a:t>
            </a:r>
            <a:r>
              <a:rPr lang="en-US" sz="2000" i="1" dirty="0"/>
              <a:t>STOP AND STAND UNTIL THEY ARE FINISHED! </a:t>
            </a:r>
            <a:endParaRPr lang="en-US" sz="2000" dirty="0"/>
          </a:p>
          <a:p>
            <a:pPr lvl="0"/>
            <a:endParaRPr lang="en-US" dirty="0"/>
          </a:p>
          <a:p>
            <a:pPr marL="0" indent="0">
              <a:buNone/>
            </a:pPr>
            <a:r>
              <a:rPr lang="en-US" sz="1400" b="1" dirty="0"/>
              <a:t> </a:t>
            </a:r>
            <a:endParaRPr lang="en-US" sz="1400" dirty="0"/>
          </a:p>
          <a:p>
            <a:endParaRPr lang="en-US" sz="1400" dirty="0"/>
          </a:p>
        </p:txBody>
      </p:sp>
      <p:sp>
        <p:nvSpPr>
          <p:cNvPr id="7" name="Text Placeholder 6"/>
          <p:cNvSpPr>
            <a:spLocks noGrp="1"/>
          </p:cNvSpPr>
          <p:nvPr>
            <p:ph type="body" sz="quarter" idx="3"/>
          </p:nvPr>
        </p:nvSpPr>
        <p:spPr>
          <a:xfrm>
            <a:off x="4648200" y="1066800"/>
            <a:ext cx="4041775" cy="639762"/>
          </a:xfrm>
        </p:spPr>
        <p:txBody>
          <a:bodyPr/>
          <a:lstStyle/>
          <a:p>
            <a:r>
              <a:rPr lang="en-US" dirty="0"/>
              <a:t>Walk during</a:t>
            </a:r>
          </a:p>
        </p:txBody>
      </p:sp>
      <p:sp>
        <p:nvSpPr>
          <p:cNvPr id="8" name="Content Placeholder 7"/>
          <p:cNvSpPr>
            <a:spLocks noGrp="1"/>
          </p:cNvSpPr>
          <p:nvPr>
            <p:ph sz="quarter" idx="4"/>
          </p:nvPr>
        </p:nvSpPr>
        <p:spPr>
          <a:xfrm>
            <a:off x="4648200" y="1828800"/>
            <a:ext cx="4041775" cy="3951288"/>
          </a:xfrm>
        </p:spPr>
        <p:txBody>
          <a:bodyPr/>
          <a:lstStyle/>
          <a:p>
            <a:pPr lvl="0"/>
            <a:r>
              <a:rPr lang="en-US" sz="2000" dirty="0"/>
              <a:t>Singing by the choir </a:t>
            </a:r>
          </a:p>
          <a:p>
            <a:pPr lvl="0"/>
            <a:r>
              <a:rPr lang="en-US" sz="2000" dirty="0"/>
              <a:t>Offering </a:t>
            </a:r>
          </a:p>
          <a:p>
            <a:pPr lvl="0"/>
            <a:r>
              <a:rPr lang="en-US" sz="2000" dirty="0"/>
              <a:t>Announcements</a:t>
            </a:r>
          </a:p>
          <a:p>
            <a:pPr marL="0" indent="0">
              <a:buNone/>
            </a:pPr>
            <a:endParaRPr lang="en-US" sz="2000" dirty="0"/>
          </a:p>
          <a:p>
            <a:pPr marL="0" indent="0">
              <a:buNone/>
            </a:pPr>
            <a:r>
              <a:rPr lang="en-US" sz="2000" dirty="0"/>
              <a:t>**Reminder!  When you move : </a:t>
            </a:r>
          </a:p>
          <a:p>
            <a:pPr lvl="0"/>
            <a:r>
              <a:rPr lang="en-US" sz="2000" dirty="0"/>
              <a:t>Do not pass in front of the pulpit </a:t>
            </a:r>
          </a:p>
          <a:p>
            <a:pPr lvl="0"/>
            <a:r>
              <a:rPr lang="en-US" sz="2000" dirty="0"/>
              <a:t>Use the side aisles and the side doors </a:t>
            </a:r>
          </a:p>
          <a:p>
            <a:pPr lvl="0"/>
            <a:r>
              <a:rPr lang="en-US" sz="2000" dirty="0"/>
              <a:t>Do not run, but walk </a:t>
            </a:r>
          </a:p>
          <a:p>
            <a:pPr lvl="0"/>
            <a:r>
              <a:rPr lang="en-US" sz="2000" dirty="0"/>
              <a:t>No Talking</a:t>
            </a:r>
          </a:p>
        </p:txBody>
      </p:sp>
      <p:pic>
        <p:nvPicPr>
          <p:cNvPr id="4098" name="Picture 2" descr="C:\Users\kwalker\AppData\Local\Microsoft\Windows\Temporary Internet Files\Content.IE5\HSC74CJ1\pedcrossing-sign-cameo[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106680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kwalker\AppData\Local\Microsoft\Windows\Temporary Internet Files\Content.IE5\C6PQ6BQ3\dont-walk-sign[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066800"/>
            <a:ext cx="731520" cy="7475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44173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7496175" cy="1143000"/>
          </a:xfrm>
        </p:spPr>
        <p:txBody>
          <a:bodyPr/>
          <a:lstStyle/>
          <a:p>
            <a:r>
              <a:rPr lang="en-US" dirty="0"/>
              <a:t>CHURCH ETIQUETTE</a:t>
            </a:r>
          </a:p>
        </p:txBody>
      </p:sp>
      <p:sp>
        <p:nvSpPr>
          <p:cNvPr id="3" name="Content Placeholder 2"/>
          <p:cNvSpPr>
            <a:spLocks noGrp="1"/>
          </p:cNvSpPr>
          <p:nvPr>
            <p:ph idx="1"/>
          </p:nvPr>
        </p:nvSpPr>
        <p:spPr>
          <a:xfrm>
            <a:off x="1524000" y="1600200"/>
            <a:ext cx="7496175" cy="4525963"/>
          </a:xfrm>
        </p:spPr>
        <p:txBody>
          <a:bodyPr/>
          <a:lstStyle/>
          <a:p>
            <a:r>
              <a:rPr lang="en-US" sz="3200" dirty="0"/>
              <a:t>Church etiquette - is a set of rules that govern behavior in the house of God.  Etiquette deals with the outward behavior. The second most important commandment next to loving God is found in Matthew 22:39, “</a:t>
            </a:r>
            <a:r>
              <a:rPr lang="en-US" sz="3200" i="1" dirty="0"/>
              <a:t>Thou shalt love thy neighbor as thyself</a:t>
            </a:r>
            <a:r>
              <a:rPr lang="en-US" sz="3200" dirty="0"/>
              <a:t>.”  Proper etiquette helps worshippers engage in reverent and respectful behavior.</a:t>
            </a:r>
          </a:p>
        </p:txBody>
      </p:sp>
    </p:spTree>
    <p:extLst>
      <p:ext uri="{BB962C8B-B14F-4D97-AF65-F5344CB8AC3E}">
        <p14:creationId xmlns:p14="http://schemas.microsoft.com/office/powerpoint/2010/main" val="817631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946150"/>
          </a:xfrm>
        </p:spPr>
        <p:txBody>
          <a:bodyPr anchor="b"/>
          <a:lstStyle/>
          <a:p>
            <a:pPr algn="ctr">
              <a:spcAft>
                <a:spcPts val="1200"/>
              </a:spcAft>
            </a:pPr>
            <a:r>
              <a:rPr lang="en-US" sz="2800" dirty="0"/>
              <a:t>TOPICS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99114" y="685800"/>
            <a:ext cx="4985441" cy="3108960"/>
          </a:xfrm>
        </p:spPr>
      </p:pic>
      <p:sp>
        <p:nvSpPr>
          <p:cNvPr id="3" name="Text Placeholder 2"/>
          <p:cNvSpPr>
            <a:spLocks noGrp="1"/>
          </p:cNvSpPr>
          <p:nvPr>
            <p:ph type="body" sz="half" idx="2"/>
          </p:nvPr>
        </p:nvSpPr>
        <p:spPr/>
        <p:txBody>
          <a:bodyPr/>
          <a:lstStyle/>
          <a:p>
            <a:pPr algn="ctr">
              <a:spcBef>
                <a:spcPts val="1800"/>
              </a:spcBef>
            </a:pPr>
            <a:r>
              <a:rPr lang="en-US" sz="2000" b="1" dirty="0"/>
              <a:t>CHURCH PROTOCOL</a:t>
            </a:r>
          </a:p>
          <a:p>
            <a:pPr algn="ctr">
              <a:spcBef>
                <a:spcPts val="1800"/>
              </a:spcBef>
            </a:pPr>
            <a:r>
              <a:rPr lang="en-US" sz="2000" b="1" dirty="0"/>
              <a:t>CHURCH ETIQUETTE</a:t>
            </a:r>
          </a:p>
          <a:p>
            <a:pPr algn="ctr">
              <a:spcBef>
                <a:spcPts val="1800"/>
              </a:spcBef>
            </a:pPr>
            <a:r>
              <a:rPr lang="en-US" sz="2000" b="1" dirty="0"/>
              <a:t>CHURCH ETHICS</a:t>
            </a:r>
          </a:p>
          <a:p>
            <a:pPr algn="ctr">
              <a:spcBef>
                <a:spcPts val="1800"/>
              </a:spcBef>
            </a:pPr>
            <a:r>
              <a:rPr lang="en-US" sz="2000" b="1" dirty="0"/>
              <a:t>CHURCH DISCIPLINE</a:t>
            </a:r>
            <a:endParaRPr lang="en-US" sz="2000" dirty="0"/>
          </a:p>
        </p:txBody>
      </p:sp>
      <p:sp>
        <p:nvSpPr>
          <p:cNvPr id="5" name="TextBox 4"/>
          <p:cNvSpPr txBox="1"/>
          <p:nvPr/>
        </p:nvSpPr>
        <p:spPr>
          <a:xfrm>
            <a:off x="3810000" y="4648200"/>
            <a:ext cx="5181600" cy="646331"/>
          </a:xfrm>
          <a:prstGeom prst="rect">
            <a:avLst/>
          </a:prstGeom>
          <a:noFill/>
        </p:spPr>
        <p:txBody>
          <a:bodyPr wrap="square" rtlCol="0">
            <a:spAutoFit/>
          </a:bodyPr>
          <a:lstStyle/>
          <a:p>
            <a:r>
              <a:rPr lang="en-US" b="1" i="1" dirty="0">
                <a:solidFill>
                  <a:schemeClr val="tx1"/>
                </a:solidFill>
              </a:rPr>
              <a:t>“Let all things be done decently and in order” </a:t>
            </a:r>
          </a:p>
          <a:p>
            <a:pPr algn="ctr"/>
            <a:r>
              <a:rPr lang="en-US" b="1" i="1" dirty="0">
                <a:solidFill>
                  <a:schemeClr val="tx1"/>
                </a:solidFill>
              </a:rPr>
              <a:t>(1 Cor. 14:40)</a:t>
            </a:r>
            <a:endParaRPr lang="en-US" dirty="0"/>
          </a:p>
        </p:txBody>
      </p:sp>
    </p:spTree>
    <p:extLst>
      <p:ext uri="{BB962C8B-B14F-4D97-AF65-F5344CB8AC3E}">
        <p14:creationId xmlns:p14="http://schemas.microsoft.com/office/powerpoint/2010/main" val="2177989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3" y="274638"/>
            <a:ext cx="8226425" cy="868362"/>
          </a:xfrm>
        </p:spPr>
        <p:txBody>
          <a:bodyPr anchor="ctr"/>
          <a:lstStyle/>
          <a:p>
            <a:r>
              <a:rPr lang="en-US" dirty="0"/>
              <a:t>Teaching church etiquette to children</a:t>
            </a:r>
          </a:p>
        </p:txBody>
      </p:sp>
      <p:sp>
        <p:nvSpPr>
          <p:cNvPr id="3" name="Content Placeholder 2"/>
          <p:cNvSpPr>
            <a:spLocks noGrp="1"/>
          </p:cNvSpPr>
          <p:nvPr>
            <p:ph idx="1"/>
          </p:nvPr>
        </p:nvSpPr>
        <p:spPr>
          <a:xfrm>
            <a:off x="457200" y="1066800"/>
            <a:ext cx="8226425" cy="4525963"/>
          </a:xfrm>
        </p:spPr>
        <p:txBody>
          <a:bodyPr/>
          <a:lstStyle/>
          <a:p>
            <a:r>
              <a:rPr lang="en-US" dirty="0"/>
              <a:t>Don’t assume teens know what behavior you expect in church, teach them.</a:t>
            </a:r>
          </a:p>
          <a:p>
            <a:pPr lvl="1"/>
            <a:r>
              <a:rPr lang="en-US" dirty="0"/>
              <a:t>The best way to teach them is by modeling appropriate behavior.</a:t>
            </a:r>
          </a:p>
          <a:p>
            <a:r>
              <a:rPr lang="en-US" dirty="0"/>
              <a:t>Step 1</a:t>
            </a:r>
          </a:p>
          <a:p>
            <a:pPr lvl="1"/>
            <a:r>
              <a:rPr lang="en-US" dirty="0"/>
              <a:t>The basic tenet of etiquette is to act respectfully and interact politely with others. </a:t>
            </a:r>
          </a:p>
          <a:p>
            <a:r>
              <a:rPr lang="en-US" dirty="0"/>
              <a:t>Step 2</a:t>
            </a:r>
          </a:p>
          <a:p>
            <a:pPr lvl="1"/>
            <a:r>
              <a:rPr lang="en-US" dirty="0"/>
              <a:t>Instruct your teenager about the holiness of the church building, specifically the sanctuary. </a:t>
            </a:r>
          </a:p>
        </p:txBody>
      </p:sp>
    </p:spTree>
    <p:extLst>
      <p:ext uri="{BB962C8B-B14F-4D97-AF65-F5344CB8AC3E}">
        <p14:creationId xmlns:p14="http://schemas.microsoft.com/office/powerpoint/2010/main" val="2368005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3" y="274638"/>
            <a:ext cx="8226425" cy="715962"/>
          </a:xfrm>
        </p:spPr>
        <p:txBody>
          <a:bodyPr/>
          <a:lstStyle/>
          <a:p>
            <a:r>
              <a:rPr lang="en-US" dirty="0"/>
              <a:t>Teaching church etiquette to children</a:t>
            </a:r>
          </a:p>
        </p:txBody>
      </p:sp>
      <p:sp>
        <p:nvSpPr>
          <p:cNvPr id="3" name="Content Placeholder 2"/>
          <p:cNvSpPr>
            <a:spLocks noGrp="1"/>
          </p:cNvSpPr>
          <p:nvPr>
            <p:ph idx="1"/>
          </p:nvPr>
        </p:nvSpPr>
        <p:spPr>
          <a:xfrm>
            <a:off x="457200" y="1219200"/>
            <a:ext cx="8226425" cy="4525963"/>
          </a:xfrm>
        </p:spPr>
        <p:txBody>
          <a:bodyPr/>
          <a:lstStyle/>
          <a:p>
            <a:r>
              <a:rPr lang="en-US" dirty="0"/>
              <a:t>Step 3</a:t>
            </a:r>
          </a:p>
          <a:p>
            <a:pPr lvl="1"/>
            <a:r>
              <a:rPr lang="en-US" dirty="0"/>
              <a:t>Encourage punctual behavior from a teenager when attending church.</a:t>
            </a:r>
          </a:p>
          <a:p>
            <a:r>
              <a:rPr lang="en-US" dirty="0"/>
              <a:t>Step 4</a:t>
            </a:r>
          </a:p>
          <a:p>
            <a:pPr lvl="1"/>
            <a:r>
              <a:rPr lang="en-US" dirty="0"/>
              <a:t>Talk about appropriate dress and appearance in church. </a:t>
            </a:r>
          </a:p>
          <a:p>
            <a:r>
              <a:rPr lang="en-US" dirty="0"/>
              <a:t>Step 5</a:t>
            </a:r>
          </a:p>
          <a:p>
            <a:pPr lvl="1"/>
            <a:r>
              <a:rPr lang="en-US" dirty="0"/>
              <a:t>Teach your teen to leave gum, beverages and food at home or in the car.  </a:t>
            </a:r>
          </a:p>
          <a:p>
            <a:r>
              <a:rPr lang="en-US" dirty="0"/>
              <a:t>Step 6</a:t>
            </a:r>
          </a:p>
          <a:p>
            <a:pPr lvl="1"/>
            <a:r>
              <a:rPr lang="en-US" dirty="0"/>
              <a:t>Model self-control and self-restraint for your teen. </a:t>
            </a:r>
          </a:p>
        </p:txBody>
      </p:sp>
    </p:spTree>
    <p:extLst>
      <p:ext uri="{BB962C8B-B14F-4D97-AF65-F5344CB8AC3E}">
        <p14:creationId xmlns:p14="http://schemas.microsoft.com/office/powerpoint/2010/main" val="31097444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7038975" cy="1143000"/>
          </a:xfrm>
        </p:spPr>
        <p:txBody>
          <a:bodyPr/>
          <a:lstStyle/>
          <a:p>
            <a:r>
              <a:rPr lang="en-US" dirty="0"/>
              <a:t>CHURCH ETIQUETTE</a:t>
            </a:r>
          </a:p>
        </p:txBody>
      </p:sp>
      <p:sp>
        <p:nvSpPr>
          <p:cNvPr id="3" name="Content Placeholder 2"/>
          <p:cNvSpPr>
            <a:spLocks noGrp="1"/>
          </p:cNvSpPr>
          <p:nvPr>
            <p:ph idx="1"/>
          </p:nvPr>
        </p:nvSpPr>
        <p:spPr>
          <a:xfrm>
            <a:off x="1752600" y="1524000"/>
            <a:ext cx="7267575" cy="4525963"/>
          </a:xfrm>
        </p:spPr>
        <p:txBody>
          <a:bodyPr/>
          <a:lstStyle/>
          <a:p>
            <a:pPr lvl="0">
              <a:spcBef>
                <a:spcPts val="500"/>
              </a:spcBef>
            </a:pPr>
            <a:r>
              <a:rPr lang="en-US" dirty="0">
                <a:solidFill>
                  <a:schemeClr val="tx1"/>
                </a:solidFill>
                <a:latin typeface="+mn-lt"/>
                <a:ea typeface="+mn-ea"/>
                <a:cs typeface="+mn-cs"/>
              </a:rPr>
              <a:t>Turn off all digital devices, especially cell phones. </a:t>
            </a:r>
          </a:p>
          <a:p>
            <a:pPr lvl="0">
              <a:spcBef>
                <a:spcPts val="500"/>
              </a:spcBef>
            </a:pPr>
            <a:r>
              <a:rPr lang="en-US" dirty="0">
                <a:solidFill>
                  <a:schemeClr val="tx1"/>
                </a:solidFill>
                <a:latin typeface="+mn-lt"/>
                <a:ea typeface="+mn-ea"/>
                <a:cs typeface="+mn-cs"/>
              </a:rPr>
              <a:t>Govern yourself accordingly during worship service.  No eating, talking loud, foolish conversations, or excessive walking.</a:t>
            </a:r>
          </a:p>
          <a:p>
            <a:pPr lvl="0">
              <a:spcBef>
                <a:spcPts val="500"/>
              </a:spcBef>
            </a:pPr>
            <a:r>
              <a:rPr lang="en-US" dirty="0"/>
              <a:t>E</a:t>
            </a:r>
            <a:r>
              <a:rPr lang="en-US" dirty="0">
                <a:solidFill>
                  <a:schemeClr val="tx1"/>
                </a:solidFill>
                <a:latin typeface="+mn-lt"/>
                <a:ea typeface="+mn-ea"/>
                <a:cs typeface="+mn-cs"/>
              </a:rPr>
              <a:t>xhibit respect in your wardrobe choices.</a:t>
            </a:r>
          </a:p>
          <a:p>
            <a:pPr lvl="0">
              <a:spcBef>
                <a:spcPts val="500"/>
              </a:spcBef>
            </a:pPr>
            <a:r>
              <a:rPr lang="en-US" dirty="0">
                <a:solidFill>
                  <a:schemeClr val="tx1"/>
                </a:solidFill>
                <a:latin typeface="+mn-lt"/>
                <a:ea typeface="+mn-ea"/>
                <a:cs typeface="+mn-cs"/>
              </a:rPr>
              <a:t>Avoid cliques. </a:t>
            </a:r>
          </a:p>
          <a:p>
            <a:pPr lvl="0">
              <a:spcBef>
                <a:spcPts val="500"/>
              </a:spcBef>
            </a:pPr>
            <a:r>
              <a:rPr lang="en-US" dirty="0">
                <a:solidFill>
                  <a:schemeClr val="tx1"/>
                </a:solidFill>
                <a:latin typeface="+mn-lt"/>
                <a:ea typeface="+mn-ea"/>
                <a:cs typeface="+mn-cs"/>
              </a:rPr>
              <a:t>Observe worship service schedules. </a:t>
            </a:r>
            <a:r>
              <a:rPr lang="en-US" dirty="0"/>
              <a:t>Don’t be the “arrive late and leave early” member. </a:t>
            </a:r>
            <a:r>
              <a:rPr lang="en-US" dirty="0">
                <a:solidFill>
                  <a:schemeClr val="tx1"/>
                </a:solidFill>
                <a:latin typeface="+mn-lt"/>
                <a:ea typeface="+mn-ea"/>
                <a:cs typeface="+mn-cs"/>
              </a:rPr>
              <a:t>If an emergency arises, exit the sanctuary with discretion.   </a:t>
            </a:r>
          </a:p>
          <a:p>
            <a:pPr lvl="0">
              <a:spcBef>
                <a:spcPts val="500"/>
              </a:spcBef>
            </a:pPr>
            <a:r>
              <a:rPr lang="en-US" dirty="0">
                <a:solidFill>
                  <a:schemeClr val="tx1"/>
                </a:solidFill>
                <a:latin typeface="+mn-lt"/>
                <a:ea typeface="+mn-ea"/>
                <a:cs typeface="+mn-cs"/>
              </a:rPr>
              <a:t>Be considerate of others if you have small children. </a:t>
            </a:r>
            <a:endParaRPr lang="en-US" dirty="0"/>
          </a:p>
        </p:txBody>
      </p:sp>
    </p:spTree>
    <p:extLst>
      <p:ext uri="{BB962C8B-B14F-4D97-AF65-F5344CB8AC3E}">
        <p14:creationId xmlns:p14="http://schemas.microsoft.com/office/powerpoint/2010/main" val="16475708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419975" cy="1143000"/>
          </a:xfrm>
        </p:spPr>
        <p:txBody>
          <a:bodyPr/>
          <a:lstStyle/>
          <a:p>
            <a:r>
              <a:rPr lang="en-US" dirty="0"/>
              <a:t>CHURCH ETIQUETTE</a:t>
            </a:r>
          </a:p>
        </p:txBody>
      </p:sp>
      <p:sp>
        <p:nvSpPr>
          <p:cNvPr id="3" name="Content Placeholder 2"/>
          <p:cNvSpPr>
            <a:spLocks noGrp="1"/>
          </p:cNvSpPr>
          <p:nvPr>
            <p:ph idx="1"/>
          </p:nvPr>
        </p:nvSpPr>
        <p:spPr>
          <a:xfrm>
            <a:off x="1752600" y="1447800"/>
            <a:ext cx="7267575" cy="4525963"/>
          </a:xfrm>
        </p:spPr>
        <p:txBody>
          <a:bodyPr/>
          <a:lstStyle/>
          <a:p>
            <a:pPr lvl="0">
              <a:spcBef>
                <a:spcPts val="500"/>
              </a:spcBef>
            </a:pPr>
            <a:r>
              <a:rPr lang="en-US" dirty="0">
                <a:solidFill>
                  <a:schemeClr val="tx1"/>
                </a:solidFill>
                <a:latin typeface="+mn-lt"/>
                <a:ea typeface="+mn-ea"/>
                <a:cs typeface="+mn-cs"/>
              </a:rPr>
              <a:t>Sit close to the door to facilitate quick and easy access to the bathroom.</a:t>
            </a:r>
          </a:p>
          <a:p>
            <a:pPr lvl="0">
              <a:spcBef>
                <a:spcPts val="500"/>
              </a:spcBef>
            </a:pPr>
            <a:r>
              <a:rPr lang="en-US" dirty="0">
                <a:solidFill>
                  <a:schemeClr val="tx1"/>
                </a:solidFill>
                <a:latin typeface="+mn-lt"/>
                <a:ea typeface="+mn-ea"/>
                <a:cs typeface="+mn-cs"/>
              </a:rPr>
              <a:t>Speak words of encouragement. Remember, the tongue is dangerous.</a:t>
            </a:r>
          </a:p>
          <a:p>
            <a:pPr lvl="0">
              <a:spcBef>
                <a:spcPts val="500"/>
              </a:spcBef>
            </a:pPr>
            <a:r>
              <a:rPr lang="en-US" dirty="0">
                <a:solidFill>
                  <a:schemeClr val="tx1"/>
                </a:solidFill>
                <a:latin typeface="+mn-lt"/>
                <a:ea typeface="+mn-ea"/>
                <a:cs typeface="+mn-cs"/>
              </a:rPr>
              <a:t>Think of others first. </a:t>
            </a:r>
          </a:p>
          <a:p>
            <a:pPr lvl="0">
              <a:spcBef>
                <a:spcPts val="500"/>
              </a:spcBef>
            </a:pPr>
            <a:r>
              <a:rPr lang="en-US" dirty="0">
                <a:solidFill>
                  <a:schemeClr val="tx1"/>
                </a:solidFill>
                <a:latin typeface="+mn-lt"/>
                <a:ea typeface="+mn-ea"/>
                <a:cs typeface="+mn-cs"/>
              </a:rPr>
              <a:t>Be hospitable and friendly.</a:t>
            </a:r>
          </a:p>
          <a:p>
            <a:pPr lvl="0">
              <a:spcBef>
                <a:spcPts val="500"/>
              </a:spcBef>
            </a:pPr>
            <a:r>
              <a:rPr lang="en-US" dirty="0">
                <a:solidFill>
                  <a:schemeClr val="tx1"/>
                </a:solidFill>
                <a:latin typeface="+mn-lt"/>
                <a:ea typeface="+mn-ea"/>
                <a:cs typeface="+mn-cs"/>
              </a:rPr>
              <a:t>Do not be boastful, arrogant or loud.  Let your deeds speak for </a:t>
            </a:r>
            <a:r>
              <a:rPr lang="en-US" dirty="0"/>
              <a:t>themselves</a:t>
            </a:r>
            <a:r>
              <a:rPr lang="en-US" dirty="0">
                <a:solidFill>
                  <a:schemeClr val="tx1"/>
                </a:solidFill>
                <a:latin typeface="+mn-lt"/>
                <a:ea typeface="+mn-ea"/>
                <a:cs typeface="+mn-cs"/>
              </a:rPr>
              <a:t>.</a:t>
            </a:r>
          </a:p>
          <a:p>
            <a:pPr lvl="0">
              <a:spcBef>
                <a:spcPts val="500"/>
              </a:spcBef>
            </a:pPr>
            <a:r>
              <a:rPr lang="en-US" dirty="0">
                <a:solidFill>
                  <a:schemeClr val="tx1"/>
                </a:solidFill>
                <a:latin typeface="+mn-lt"/>
                <a:ea typeface="+mn-ea"/>
                <a:cs typeface="+mn-cs"/>
              </a:rPr>
              <a:t>Listen before speaking.</a:t>
            </a:r>
          </a:p>
          <a:p>
            <a:pPr lvl="0">
              <a:spcBef>
                <a:spcPts val="500"/>
              </a:spcBef>
            </a:pPr>
            <a:r>
              <a:rPr lang="en-US" dirty="0">
                <a:solidFill>
                  <a:schemeClr val="tx1"/>
                </a:solidFill>
                <a:latin typeface="+mn-lt"/>
                <a:ea typeface="+mn-ea"/>
                <a:cs typeface="+mn-cs"/>
              </a:rPr>
              <a:t>When you give your word or promise something, please fulfil it. </a:t>
            </a:r>
          </a:p>
          <a:p>
            <a:pPr lvl="0">
              <a:spcBef>
                <a:spcPts val="500"/>
              </a:spcBef>
            </a:pPr>
            <a:r>
              <a:rPr lang="en-US" dirty="0">
                <a:solidFill>
                  <a:schemeClr val="tx1"/>
                </a:solidFill>
                <a:latin typeface="+mn-lt"/>
                <a:ea typeface="+mn-ea"/>
                <a:cs typeface="+mn-cs"/>
              </a:rPr>
              <a:t>Do not criticize or complain. </a:t>
            </a:r>
            <a:endParaRPr lang="en-US" dirty="0"/>
          </a:p>
          <a:p>
            <a:pPr marL="0" indent="0">
              <a:buNone/>
            </a:pPr>
            <a:endParaRPr lang="en-US" dirty="0"/>
          </a:p>
        </p:txBody>
      </p:sp>
    </p:spTree>
    <p:extLst>
      <p:ext uri="{BB962C8B-B14F-4D97-AF65-F5344CB8AC3E}">
        <p14:creationId xmlns:p14="http://schemas.microsoft.com/office/powerpoint/2010/main" val="18996214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CHURCH ETHICS</a:t>
            </a:r>
          </a:p>
        </p:txBody>
      </p:sp>
      <p:sp>
        <p:nvSpPr>
          <p:cNvPr id="3" name="Text Placeholder 2"/>
          <p:cNvSpPr>
            <a:spLocks noGrp="1"/>
          </p:cNvSpPr>
          <p:nvPr>
            <p:ph type="body" idx="1"/>
          </p:nvPr>
        </p:nvSpPr>
        <p:spPr/>
        <p:txBody>
          <a:bodyPr/>
          <a:lstStyle/>
          <a:p>
            <a:pPr marL="231775"/>
            <a:r>
              <a:rPr lang="en-US" dirty="0"/>
              <a:t>Ethics</a:t>
            </a:r>
          </a:p>
        </p:txBody>
      </p:sp>
      <p:sp>
        <p:nvSpPr>
          <p:cNvPr id="4" name="Content Placeholder 3"/>
          <p:cNvSpPr>
            <a:spLocks noGrp="1"/>
          </p:cNvSpPr>
          <p:nvPr>
            <p:ph sz="half" idx="2"/>
          </p:nvPr>
        </p:nvSpPr>
        <p:spPr/>
        <p:txBody>
          <a:bodyPr/>
          <a:lstStyle/>
          <a:p>
            <a:pPr marL="561975"/>
            <a:r>
              <a:rPr lang="en-US" dirty="0"/>
              <a:t>Right or wrong</a:t>
            </a:r>
          </a:p>
          <a:p>
            <a:pPr marL="561975"/>
            <a:r>
              <a:rPr lang="en-US" dirty="0"/>
              <a:t>To behave ethically is to do what’s right</a:t>
            </a:r>
          </a:p>
          <a:p>
            <a:pPr marL="561975"/>
            <a:r>
              <a:rPr lang="en-US" dirty="0"/>
              <a:t>Reflect who the person is – conduct, innermost thoughts, speaking, lifestyle</a:t>
            </a:r>
          </a:p>
        </p:txBody>
      </p:sp>
      <p:sp>
        <p:nvSpPr>
          <p:cNvPr id="5" name="Text Placeholder 4"/>
          <p:cNvSpPr>
            <a:spLocks noGrp="1"/>
          </p:cNvSpPr>
          <p:nvPr>
            <p:ph type="body" sz="quarter" idx="3"/>
          </p:nvPr>
        </p:nvSpPr>
        <p:spPr/>
        <p:txBody>
          <a:bodyPr/>
          <a:lstStyle/>
          <a:p>
            <a:pPr marL="174625"/>
            <a:r>
              <a:rPr lang="en-US" dirty="0"/>
              <a:t>Ministerial Ethics</a:t>
            </a:r>
          </a:p>
        </p:txBody>
      </p:sp>
      <p:sp>
        <p:nvSpPr>
          <p:cNvPr id="6" name="Content Placeholder 5"/>
          <p:cNvSpPr>
            <a:spLocks noGrp="1"/>
          </p:cNvSpPr>
          <p:nvPr>
            <p:ph sz="quarter" idx="4"/>
          </p:nvPr>
        </p:nvSpPr>
        <p:spPr/>
        <p:txBody>
          <a:bodyPr/>
          <a:lstStyle/>
          <a:p>
            <a:pPr marL="561975"/>
            <a:r>
              <a:rPr lang="en-US" dirty="0"/>
              <a:t>Religious code of behavior grounded in biblical truth</a:t>
            </a:r>
          </a:p>
          <a:p>
            <a:pPr marL="561975"/>
            <a:r>
              <a:rPr lang="en-US" dirty="0"/>
              <a:t>Persons called to preach the gospel should exhibit godliness and integrity</a:t>
            </a:r>
          </a:p>
          <a:p>
            <a:pPr marL="561975"/>
            <a:r>
              <a:rPr lang="en-US" dirty="0"/>
              <a:t>Virtuous vs sinful behavior</a:t>
            </a:r>
          </a:p>
        </p:txBody>
      </p:sp>
    </p:spTree>
    <p:extLst>
      <p:ext uri="{BB962C8B-B14F-4D97-AF65-F5344CB8AC3E}">
        <p14:creationId xmlns:p14="http://schemas.microsoft.com/office/powerpoint/2010/main" val="8695930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3" y="274638"/>
            <a:ext cx="8226425" cy="868362"/>
          </a:xfrm>
        </p:spPr>
        <p:txBody>
          <a:bodyPr anchor="ctr"/>
          <a:lstStyle/>
          <a:p>
            <a:r>
              <a:rPr lang="en-US" dirty="0"/>
              <a:t>The Christian Church</a:t>
            </a:r>
          </a:p>
        </p:txBody>
      </p:sp>
      <p:sp>
        <p:nvSpPr>
          <p:cNvPr id="3" name="Content Placeholder 2"/>
          <p:cNvSpPr>
            <a:spLocks noGrp="1"/>
          </p:cNvSpPr>
          <p:nvPr>
            <p:ph idx="1"/>
          </p:nvPr>
        </p:nvSpPr>
        <p:spPr>
          <a:xfrm>
            <a:off x="457200" y="990600"/>
            <a:ext cx="8226425" cy="4525963"/>
          </a:xfrm>
        </p:spPr>
        <p:txBody>
          <a:bodyPr/>
          <a:lstStyle/>
          <a:p>
            <a:r>
              <a:rPr lang="en-US" b="1" i="1" dirty="0">
                <a:solidFill>
                  <a:srgbClr val="FF0000"/>
                </a:solidFill>
                <a:latin typeface="+mn-lt"/>
                <a:ea typeface="+mn-ea"/>
                <a:cs typeface="+mn-cs"/>
              </a:rPr>
              <a:t>In Relationship to the Pastor and Other leaders of the Church </a:t>
            </a:r>
            <a:endParaRPr lang="en-US" i="1" dirty="0">
              <a:solidFill>
                <a:srgbClr val="FF0000"/>
              </a:solidFill>
              <a:latin typeface="+mn-lt"/>
              <a:ea typeface="+mn-ea"/>
              <a:cs typeface="+mn-cs"/>
            </a:endParaRPr>
          </a:p>
          <a:p>
            <a:pPr lvl="1"/>
            <a:r>
              <a:rPr lang="en-US" dirty="0">
                <a:solidFill>
                  <a:schemeClr val="tx1"/>
                </a:solidFill>
                <a:latin typeface="+mn-lt"/>
                <a:ea typeface="+mn-ea"/>
                <a:cs typeface="+mn-cs"/>
              </a:rPr>
              <a:t>We will love, honor and submit to our pastor and other spiritual leaders as they, by example and word, watch over our souls.  </a:t>
            </a:r>
          </a:p>
          <a:p>
            <a:pPr lvl="1"/>
            <a:r>
              <a:rPr lang="en-US" dirty="0">
                <a:solidFill>
                  <a:schemeClr val="tx1"/>
                </a:solidFill>
                <a:latin typeface="+mn-lt"/>
                <a:ea typeface="+mn-ea"/>
                <a:cs typeface="+mn-cs"/>
              </a:rPr>
              <a:t>We will support the pastor financially so that s/he may be able to meet his/her obligations. </a:t>
            </a:r>
          </a:p>
          <a:p>
            <a:pPr lvl="1"/>
            <a:r>
              <a:rPr lang="en-US" dirty="0">
                <a:solidFill>
                  <a:schemeClr val="tx1"/>
                </a:solidFill>
                <a:latin typeface="+mn-lt"/>
                <a:ea typeface="+mn-ea"/>
                <a:cs typeface="+mn-cs"/>
              </a:rPr>
              <a:t>We will not allow anything among us that would undermine the pastor.  </a:t>
            </a:r>
          </a:p>
          <a:p>
            <a:pPr lvl="1"/>
            <a:r>
              <a:rPr lang="en-US" dirty="0">
                <a:solidFill>
                  <a:schemeClr val="tx1"/>
                </a:solidFill>
                <a:latin typeface="+mn-lt"/>
                <a:ea typeface="+mn-ea"/>
                <a:cs typeface="+mn-cs"/>
              </a:rPr>
              <a:t>We will endeavor to respond to all criticism dealing with the pastor, other spiritual leaders, or their families in an honorable manner.</a:t>
            </a:r>
          </a:p>
          <a:p>
            <a:pPr marL="0" indent="0">
              <a:buNone/>
            </a:pPr>
            <a:endParaRPr lang="en-US" dirty="0">
              <a:solidFill>
                <a:schemeClr val="tx1"/>
              </a:solidFill>
              <a:latin typeface="+mn-lt"/>
              <a:ea typeface="+mn-ea"/>
              <a:cs typeface="+mn-cs"/>
            </a:endParaRPr>
          </a:p>
        </p:txBody>
      </p:sp>
    </p:spTree>
    <p:extLst>
      <p:ext uri="{BB962C8B-B14F-4D97-AF65-F5344CB8AC3E}">
        <p14:creationId xmlns:p14="http://schemas.microsoft.com/office/powerpoint/2010/main" val="11707846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Congregational Ethics</a:t>
            </a:r>
          </a:p>
        </p:txBody>
      </p:sp>
      <p:sp>
        <p:nvSpPr>
          <p:cNvPr id="3" name="Content Placeholder 2"/>
          <p:cNvSpPr>
            <a:spLocks noGrp="1"/>
          </p:cNvSpPr>
          <p:nvPr>
            <p:ph idx="1"/>
          </p:nvPr>
        </p:nvSpPr>
        <p:spPr/>
        <p:txBody>
          <a:bodyPr/>
          <a:lstStyle/>
          <a:p>
            <a:pPr marL="0" indent="0">
              <a:buNone/>
            </a:pPr>
            <a:endParaRPr lang="en-US" i="1" dirty="0">
              <a:solidFill>
                <a:schemeClr val="tx1"/>
              </a:solidFill>
              <a:latin typeface="+mn-lt"/>
              <a:ea typeface="+mn-ea"/>
              <a:cs typeface="+mn-cs"/>
            </a:endParaRPr>
          </a:p>
          <a:p>
            <a:pPr marL="0" indent="0" algn="ctr">
              <a:buNone/>
            </a:pPr>
            <a:r>
              <a:rPr lang="en-US" i="1" dirty="0">
                <a:solidFill>
                  <a:schemeClr val="tx1"/>
                </a:solidFill>
                <a:latin typeface="+mn-lt"/>
                <a:ea typeface="+mn-ea"/>
                <a:cs typeface="+mn-cs"/>
              </a:rPr>
              <a:t>"...lead a life worthy of the calling to which you have been called, with all humility and gentleness, with patience, bearing with one another in love, making every effort to maintain the unity of the Spirit in the bond of peace." </a:t>
            </a:r>
            <a:r>
              <a:rPr lang="en-US" dirty="0">
                <a:solidFill>
                  <a:schemeClr val="tx1"/>
                </a:solidFill>
                <a:latin typeface="+mn-lt"/>
                <a:ea typeface="+mn-ea"/>
                <a:cs typeface="+mn-cs"/>
              </a:rPr>
              <a:t>Ephesians 4:1-2</a:t>
            </a:r>
          </a:p>
          <a:p>
            <a:endParaRPr lang="en-US" dirty="0"/>
          </a:p>
        </p:txBody>
      </p:sp>
    </p:spTree>
    <p:extLst>
      <p:ext uri="{BB962C8B-B14F-4D97-AF65-F5344CB8AC3E}">
        <p14:creationId xmlns:p14="http://schemas.microsoft.com/office/powerpoint/2010/main" val="4327768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Conclusion</a:t>
            </a:r>
          </a:p>
        </p:txBody>
      </p:sp>
      <p:sp>
        <p:nvSpPr>
          <p:cNvPr id="3" name="Content Placeholder 2"/>
          <p:cNvSpPr>
            <a:spLocks noGrp="1"/>
          </p:cNvSpPr>
          <p:nvPr>
            <p:ph idx="1"/>
          </p:nvPr>
        </p:nvSpPr>
        <p:spPr/>
        <p:txBody>
          <a:bodyPr/>
          <a:lstStyle/>
          <a:p>
            <a:endParaRPr lang="en-US" dirty="0"/>
          </a:p>
          <a:p>
            <a:endParaRPr lang="en-US" dirty="0"/>
          </a:p>
          <a:p>
            <a:r>
              <a:rPr lang="en-US" sz="2800" dirty="0"/>
              <a:t>Lead by example</a:t>
            </a:r>
          </a:p>
          <a:p>
            <a:r>
              <a:rPr lang="en-US" sz="2800" dirty="0"/>
              <a:t>Showing respect is never wrong</a:t>
            </a:r>
          </a:p>
          <a:p>
            <a:r>
              <a:rPr lang="en-US" sz="2800" dirty="0"/>
              <a:t>Doing right never goes out of style</a:t>
            </a:r>
          </a:p>
          <a:p>
            <a:r>
              <a:rPr lang="en-US" sz="2800" dirty="0"/>
              <a:t>You are showing respect to God</a:t>
            </a:r>
          </a:p>
          <a:p>
            <a:r>
              <a:rPr lang="en-US" sz="2800" dirty="0"/>
              <a:t>You are responsible for your actions</a:t>
            </a:r>
          </a:p>
        </p:txBody>
      </p:sp>
      <p:sp>
        <p:nvSpPr>
          <p:cNvPr id="4" name="Rectangle 3"/>
          <p:cNvSpPr/>
          <p:nvPr/>
        </p:nvSpPr>
        <p:spPr>
          <a:xfrm>
            <a:off x="2094399" y="1447800"/>
            <a:ext cx="4955203"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5400" b="1" cap="none" spc="0" dirty="0">
                <a:ln w="11430"/>
                <a:solidFill>
                  <a:schemeClr val="accent6">
                    <a:lumMod val="75000"/>
                  </a:schemeClr>
                </a:solidFill>
                <a:effectLst>
                  <a:outerShdw blurRad="80000" dist="40000" dir="5040000" algn="tl">
                    <a:srgbClr val="000000">
                      <a:alpha val="30000"/>
                    </a:srgbClr>
                  </a:outerShdw>
                </a:effectLst>
              </a:rPr>
              <a:t>Think about it!</a:t>
            </a:r>
          </a:p>
        </p:txBody>
      </p:sp>
      <p:pic>
        <p:nvPicPr>
          <p:cNvPr id="3075" name="Picture 3" descr="C:\Users\kwalker\AppData\Local\Microsoft\Windows\Temporary Internet Files\Content.IE5\FUQ83RRL\man-thinking[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3200400"/>
            <a:ext cx="2834640" cy="2834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26919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Zion, let’s be </a:t>
            </a:r>
            <a:r>
              <a:rPr lang="en-US" dirty="0">
                <a:solidFill>
                  <a:srgbClr val="CC0000"/>
                </a:solidFill>
              </a:rPr>
              <a:t>ALIVE</a:t>
            </a:r>
            <a:r>
              <a:rPr lang="en-US" dirty="0"/>
              <a:t> in the power of God</a:t>
            </a:r>
          </a:p>
        </p:txBody>
      </p:sp>
      <p:sp>
        <p:nvSpPr>
          <p:cNvPr id="3" name="Content Placeholder 2"/>
          <p:cNvSpPr>
            <a:spLocks noGrp="1"/>
          </p:cNvSpPr>
          <p:nvPr>
            <p:ph sz="half" idx="1"/>
          </p:nvPr>
        </p:nvSpPr>
        <p:spPr/>
        <p:txBody>
          <a:bodyPr/>
          <a:lstStyle/>
          <a:p>
            <a:r>
              <a:rPr lang="en-US" dirty="0">
                <a:solidFill>
                  <a:srgbClr val="FF0000"/>
                </a:solidFill>
                <a:latin typeface="+mn-lt"/>
                <a:ea typeface="+mn-ea"/>
                <a:cs typeface="+mn-cs"/>
              </a:rPr>
              <a:t>A</a:t>
            </a:r>
            <a:r>
              <a:rPr lang="en-US" dirty="0">
                <a:solidFill>
                  <a:schemeClr val="tx1"/>
                </a:solidFill>
                <a:latin typeface="+mn-lt"/>
                <a:ea typeface="+mn-ea"/>
                <a:cs typeface="+mn-cs"/>
              </a:rPr>
              <a:t>dore God      </a:t>
            </a:r>
          </a:p>
          <a:p>
            <a:r>
              <a:rPr lang="en-US" dirty="0">
                <a:solidFill>
                  <a:srgbClr val="FF0000"/>
                </a:solidFill>
                <a:latin typeface="+mn-lt"/>
                <a:ea typeface="+mn-ea"/>
                <a:cs typeface="+mn-cs"/>
              </a:rPr>
              <a:t>L</a:t>
            </a:r>
            <a:r>
              <a:rPr lang="en-US" dirty="0">
                <a:solidFill>
                  <a:schemeClr val="tx1"/>
                </a:solidFill>
                <a:latin typeface="+mn-lt"/>
                <a:ea typeface="+mn-ea"/>
                <a:cs typeface="+mn-cs"/>
              </a:rPr>
              <a:t>ove everybody, all people </a:t>
            </a:r>
          </a:p>
          <a:p>
            <a:r>
              <a:rPr lang="en-US" dirty="0">
                <a:solidFill>
                  <a:srgbClr val="FF0000"/>
                </a:solidFill>
                <a:latin typeface="+mn-lt"/>
                <a:ea typeface="+mn-ea"/>
                <a:cs typeface="+mn-cs"/>
              </a:rPr>
              <a:t>I</a:t>
            </a:r>
            <a:r>
              <a:rPr lang="en-US" dirty="0">
                <a:solidFill>
                  <a:schemeClr val="tx1"/>
                </a:solidFill>
                <a:latin typeface="+mn-lt"/>
                <a:ea typeface="+mn-ea"/>
                <a:cs typeface="+mn-cs"/>
              </a:rPr>
              <a:t>nvest in God’s work</a:t>
            </a:r>
          </a:p>
          <a:p>
            <a:r>
              <a:rPr lang="en-US" dirty="0">
                <a:solidFill>
                  <a:srgbClr val="FF0000"/>
                </a:solidFill>
                <a:latin typeface="+mn-lt"/>
                <a:ea typeface="+mn-ea"/>
                <a:cs typeface="+mn-cs"/>
              </a:rPr>
              <a:t>V</a:t>
            </a:r>
            <a:r>
              <a:rPr lang="en-US" dirty="0">
                <a:solidFill>
                  <a:schemeClr val="tx1"/>
                </a:solidFill>
                <a:latin typeface="+mn-lt"/>
                <a:ea typeface="+mn-ea"/>
                <a:cs typeface="+mn-cs"/>
              </a:rPr>
              <a:t>alue God’s word</a:t>
            </a:r>
          </a:p>
          <a:p>
            <a:r>
              <a:rPr lang="en-US" dirty="0">
                <a:solidFill>
                  <a:srgbClr val="FF0000"/>
                </a:solidFill>
                <a:latin typeface="+mn-lt"/>
                <a:ea typeface="+mn-ea"/>
                <a:cs typeface="+mn-cs"/>
              </a:rPr>
              <a:t>E</a:t>
            </a:r>
            <a:r>
              <a:rPr lang="en-US" dirty="0">
                <a:solidFill>
                  <a:schemeClr val="tx1"/>
                </a:solidFill>
                <a:latin typeface="+mn-lt"/>
                <a:ea typeface="+mn-ea"/>
                <a:cs typeface="+mn-cs"/>
              </a:rPr>
              <a:t>xpand God’s kingdom</a:t>
            </a:r>
          </a:p>
          <a:p>
            <a:endParaRPr lang="en-US" dirty="0"/>
          </a:p>
        </p:txBody>
      </p:sp>
      <p:pic>
        <p:nvPicPr>
          <p:cNvPr id="17" name="Content Placeholder 1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48200" y="1676400"/>
            <a:ext cx="4037013" cy="4060081"/>
          </a:xfrm>
        </p:spPr>
      </p:pic>
    </p:spTree>
    <p:extLst>
      <p:ext uri="{BB962C8B-B14F-4D97-AF65-F5344CB8AC3E}">
        <p14:creationId xmlns:p14="http://schemas.microsoft.com/office/powerpoint/2010/main" val="28325783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a:t>Question </a:t>
            </a:r>
            <a:r>
              <a:rPr lang="en-US"/>
              <a:t>&amp; Answer</a:t>
            </a:r>
            <a:endParaRPr lang="en-US" dirty="0"/>
          </a:p>
        </p:txBody>
      </p:sp>
      <p:pic>
        <p:nvPicPr>
          <p:cNvPr id="2055" name="Picture 7" descr="C:\Users\kwalker\AppData\Local\Microsoft\Windows\Temporary Internet Files\Content.IE5\C6PQ6BQ3\20051022203016!Question_mark_alternate[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9343" y="2284484"/>
            <a:ext cx="1554480" cy="2011092"/>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C:\Users\kwalker\AppData\Local\Microsoft\Windows\Temporary Internet Files\Content.IE5\C6PQ6BQ3\20051022203016!Question_mark_alternate[1].pn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352800" y="4225343"/>
            <a:ext cx="1463040" cy="1892792"/>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9" descr="C:\Users\kwalker\AppData\Local\Microsoft\Windows\Temporary Internet Files\Content.IE5\C6PQ6BQ3\20051022203016!Question_mark_alternate[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51120" y="2545665"/>
            <a:ext cx="1463040" cy="1892792"/>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C:\Users\kwalker\AppData\Local\Microsoft\Windows\Temporary Internet Files\Content.IE5\C6PQ6BQ3\20051022203016!Question_mark_alternate[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56114" y="1485251"/>
            <a:ext cx="1737360" cy="2247691"/>
          </a:xfrm>
          <a:prstGeom prst="rect">
            <a:avLst/>
          </a:prstGeom>
          <a:noFill/>
          <a:extLst>
            <a:ext uri="{909E8E84-426E-40DD-AFC4-6F175D3DCCD1}">
              <a14:hiddenFill xmlns:a14="http://schemas.microsoft.com/office/drawing/2010/main">
                <a:solidFill>
                  <a:srgbClr val="FFFFFF"/>
                </a:solidFill>
              </a14:hiddenFill>
            </a:ext>
          </a:extLst>
        </p:spPr>
      </p:pic>
      <p:pic>
        <p:nvPicPr>
          <p:cNvPr id="2059" name="Picture 11" descr="C:\Users\kwalker\AppData\Local\Microsoft\Windows\Temporary Internet Files\Content.IE5\C6PQ6BQ3\20051022203016!Question_mark_alternate[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34000" y="4800600"/>
            <a:ext cx="1188720" cy="1537894"/>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C:\Users\kwalker\AppData\Local\Microsoft\Windows\Temporary Internet Files\Content.IE5\C6PQ6BQ3\20051022203016!Question_mark_alternate[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781799" y="1187204"/>
            <a:ext cx="1696293" cy="2194560"/>
          </a:xfrm>
          <a:prstGeom prst="rect">
            <a:avLst/>
          </a:prstGeom>
          <a:noFill/>
          <a:extLst>
            <a:ext uri="{909E8E84-426E-40DD-AFC4-6F175D3DCCD1}">
              <a14:hiddenFill xmlns:a14="http://schemas.microsoft.com/office/drawing/2010/main">
                <a:solidFill>
                  <a:srgbClr val="FFFFFF"/>
                </a:solidFill>
              </a14:hiddenFill>
            </a:ext>
          </a:extLst>
        </p:spPr>
      </p:pic>
      <p:pic>
        <p:nvPicPr>
          <p:cNvPr id="2061" name="Picture 13" descr="C:\Users\kwalker\AppData\Local\Microsoft\Windows\Temporary Internet Files\Content.IE5\C6PQ6BQ3\20051022203016!Question_mark_alternate[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36080" y="4044837"/>
            <a:ext cx="1554480" cy="2011092"/>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C:\Users\kwalker\AppData\Local\Microsoft\Windows\Temporary Internet Files\Content.IE5\C6PQ6BQ3\20051022203016!Question_mark_alternate[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780903" y="4048873"/>
            <a:ext cx="1005840" cy="1301295"/>
          </a:xfrm>
          <a:prstGeom prst="rect">
            <a:avLst/>
          </a:prstGeom>
          <a:noFill/>
          <a:extLst>
            <a:ext uri="{909E8E84-426E-40DD-AFC4-6F175D3DCCD1}">
              <a14:hiddenFill xmlns:a14="http://schemas.microsoft.com/office/drawing/2010/main">
                <a:solidFill>
                  <a:srgbClr val="FFFFFF"/>
                </a:solidFill>
              </a14:hiddenFill>
            </a:ext>
          </a:extLst>
        </p:spPr>
      </p:pic>
      <p:pic>
        <p:nvPicPr>
          <p:cNvPr id="2063" name="Picture 15" descr="C:\Users\kwalker\AppData\Local\Microsoft\Windows\Temporary Internet Files\Content.IE5\C6PQ6BQ3\20051022203016!Question_mark_alternate[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815840" y="1165433"/>
            <a:ext cx="1005840" cy="1301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938545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6425" cy="1143000"/>
          </a:xfrm>
        </p:spPr>
        <p:txBody>
          <a:bodyPr/>
          <a:lstStyle/>
          <a:p>
            <a:r>
              <a:rPr lang="en-US" dirty="0">
                <a:solidFill>
                  <a:schemeClr val="tx1"/>
                </a:solidFill>
                <a:latin typeface="+mj-lt"/>
                <a:ea typeface="+mj-ea"/>
                <a:cs typeface="+mj-cs"/>
              </a:rPr>
              <a:t>Local churches exist in order to fulfill a threefold purpose:</a:t>
            </a:r>
            <a:endParaRPr lang="en-US" dirty="0"/>
          </a:p>
        </p:txBody>
      </p:sp>
      <p:sp>
        <p:nvSpPr>
          <p:cNvPr id="3" name="Content Placeholder 2"/>
          <p:cNvSpPr>
            <a:spLocks noGrp="1"/>
          </p:cNvSpPr>
          <p:nvPr>
            <p:ph idx="1"/>
          </p:nvPr>
        </p:nvSpPr>
        <p:spPr>
          <a:xfrm>
            <a:off x="457200" y="2057400"/>
            <a:ext cx="8226425" cy="4525963"/>
          </a:xfrm>
        </p:spPr>
        <p:txBody>
          <a:bodyPr/>
          <a:lstStyle/>
          <a:p>
            <a:pPr marL="742950" lvl="0" indent="-742950">
              <a:buFont typeface="+mj-lt"/>
              <a:buAutoNum type="arabicPeriod"/>
            </a:pPr>
            <a:r>
              <a:rPr lang="en-US" sz="3600" dirty="0"/>
              <a:t>W</a:t>
            </a:r>
            <a:r>
              <a:rPr lang="en-US" sz="3600" dirty="0">
                <a:solidFill>
                  <a:schemeClr val="tx1"/>
                </a:solidFill>
              </a:rPr>
              <a:t>orship God in spirit and truth,</a:t>
            </a:r>
          </a:p>
          <a:p>
            <a:pPr marL="742950" lvl="0" indent="-742950">
              <a:buFont typeface="+mj-lt"/>
              <a:buAutoNum type="arabicPeriod"/>
            </a:pPr>
            <a:r>
              <a:rPr lang="en-US" sz="3600" dirty="0"/>
              <a:t>E</a:t>
            </a:r>
            <a:r>
              <a:rPr lang="en-US" sz="3600" dirty="0">
                <a:solidFill>
                  <a:schemeClr val="tx1"/>
                </a:solidFill>
              </a:rPr>
              <a:t>dification and encouragement of the body of believers,</a:t>
            </a:r>
          </a:p>
          <a:p>
            <a:pPr marL="742950" lvl="0" indent="-742950">
              <a:buFont typeface="+mj-lt"/>
              <a:buAutoNum type="arabicPeriod"/>
            </a:pPr>
            <a:r>
              <a:rPr lang="en-US" sz="3600" dirty="0">
                <a:solidFill>
                  <a:schemeClr val="tx1"/>
                </a:solidFill>
              </a:rPr>
              <a:t>And to fulfill the Great Commission – “Make disciples of all nations.”</a:t>
            </a:r>
          </a:p>
          <a:p>
            <a:endParaRPr lang="en-US" sz="3600" dirty="0"/>
          </a:p>
        </p:txBody>
      </p:sp>
    </p:spTree>
    <p:extLst>
      <p:ext uri="{BB962C8B-B14F-4D97-AF65-F5344CB8AC3E}">
        <p14:creationId xmlns:p14="http://schemas.microsoft.com/office/powerpoint/2010/main" val="3881062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Church is more than a building, corporation, or organization.</a:t>
            </a:r>
          </a:p>
        </p:txBody>
      </p:sp>
      <p:sp>
        <p:nvSpPr>
          <p:cNvPr id="3" name="Content Placeholder 2"/>
          <p:cNvSpPr>
            <a:spLocks noGrp="1"/>
          </p:cNvSpPr>
          <p:nvPr>
            <p:ph idx="1"/>
          </p:nvPr>
        </p:nvSpPr>
        <p:spPr>
          <a:xfrm>
            <a:off x="457200" y="1676400"/>
            <a:ext cx="8226425" cy="4525963"/>
          </a:xfrm>
        </p:spPr>
        <p:txBody>
          <a:bodyPr/>
          <a:lstStyle/>
          <a:p>
            <a:r>
              <a:rPr lang="en-US" sz="2600" dirty="0">
                <a:solidFill>
                  <a:srgbClr val="FF0000"/>
                </a:solidFill>
              </a:rPr>
              <a:t>It’s a living organism!</a:t>
            </a:r>
          </a:p>
          <a:p>
            <a:r>
              <a:rPr lang="en-US" sz="2600" dirty="0"/>
              <a:t>Diverse community</a:t>
            </a:r>
          </a:p>
          <a:p>
            <a:pPr lvl="1"/>
            <a:r>
              <a:rPr lang="en-US" sz="2600" dirty="0"/>
              <a:t>We’re all related because of the blood of Jesus Christ</a:t>
            </a:r>
          </a:p>
          <a:p>
            <a:r>
              <a:rPr lang="en-US" sz="2600" dirty="0"/>
              <a:t>Christ paid a debt He didn’t owe … one we could not pay.</a:t>
            </a:r>
          </a:p>
          <a:p>
            <a:r>
              <a:rPr lang="en-US" sz="2600" dirty="0"/>
              <a:t>Jesus has a right to lay down rules for his church.</a:t>
            </a:r>
          </a:p>
          <a:p>
            <a:r>
              <a:rPr lang="en-US" sz="2600" dirty="0"/>
              <a:t>The Holy Scriptures are our rules to guide the church.</a:t>
            </a:r>
          </a:p>
          <a:p>
            <a:endParaRPr lang="en-US" sz="2600" dirty="0"/>
          </a:p>
        </p:txBody>
      </p:sp>
    </p:spTree>
    <p:extLst>
      <p:ext uri="{BB962C8B-B14F-4D97-AF65-F5344CB8AC3E}">
        <p14:creationId xmlns:p14="http://schemas.microsoft.com/office/powerpoint/2010/main" val="3973361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r>
              <a:rPr lang="en-US" dirty="0">
                <a:solidFill>
                  <a:srgbClr val="FFFFFF"/>
                </a:solidFill>
              </a:rPr>
              <a:t>How should we maintain the church?</a:t>
            </a:r>
            <a:endParaRPr lang="en-US" altLang="en-US" dirty="0"/>
          </a:p>
        </p:txBody>
      </p:sp>
      <p:sp>
        <p:nvSpPr>
          <p:cNvPr id="206851" name="Rectangle 3"/>
          <p:cNvSpPr>
            <a:spLocks noGrp="1" noChangeArrowheads="1"/>
          </p:cNvSpPr>
          <p:nvPr>
            <p:ph type="body" idx="1"/>
          </p:nvPr>
        </p:nvSpPr>
        <p:spPr>
          <a:xfrm>
            <a:off x="1447800" y="1600200"/>
            <a:ext cx="7234238" cy="4525963"/>
          </a:xfrm>
        </p:spPr>
        <p:txBody>
          <a:bodyPr/>
          <a:lstStyle/>
          <a:p>
            <a:pPr marL="0" indent="0">
              <a:buNone/>
            </a:pPr>
            <a:r>
              <a:rPr lang="en-US" dirty="0"/>
              <a:t>The church is the most important place where dignity, protocol, respect and reverence should be maintained.  Why?  Because when we come to the church and its services, we are entering into the Kingdom of God on earth, His habitation, and we choose to honor this sacred place by our attentiveness to what is proper and ordered.  At that very moment, we have the opportunity to reflect the image of Christ within us by our actions.</a:t>
            </a:r>
          </a:p>
          <a:p>
            <a:pPr marL="0" indent="0">
              <a:buNone/>
            </a:pPr>
            <a:endParaRPr lang="en-US" altLang="en-US" dirty="0"/>
          </a:p>
        </p:txBody>
      </p:sp>
      <p:sp>
        <p:nvSpPr>
          <p:cNvPr id="7" name="Rectangle 6"/>
          <p:cNvSpPr/>
          <p:nvPr/>
        </p:nvSpPr>
        <p:spPr>
          <a:xfrm rot="20571432">
            <a:off x="2424331" y="5239224"/>
            <a:ext cx="1503938" cy="523220"/>
          </a:xfrm>
          <a:prstGeom prst="rect">
            <a:avLst/>
          </a:prstGeom>
          <a:noFill/>
        </p:spPr>
        <p:txBody>
          <a:bodyPr wrap="none" lIns="91440" tIns="45720" rIns="91440" bIns="4572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w="18415" cmpd="sng">
                  <a:solidFill>
                    <a:srgbClr val="FFFFFF"/>
                  </a:solidFill>
                  <a:prstDash val="solid"/>
                </a:ln>
                <a:solidFill>
                  <a:srgbClr val="FFFFFF"/>
                </a:solidFill>
                <a:effectLst>
                  <a:outerShdw blurRad="63500" dir="3600000" algn="tl" rotWithShape="0">
                    <a:srgbClr val="000000">
                      <a:alpha val="70000"/>
                    </a:srgbClr>
                  </a:outerShdw>
                </a:effectLst>
                <a:uLnTx/>
                <a:uFillTx/>
              </a:rPr>
              <a:t>Protocol</a:t>
            </a:r>
          </a:p>
        </p:txBody>
      </p:sp>
      <p:sp>
        <p:nvSpPr>
          <p:cNvPr id="9" name="Rectangle 8"/>
          <p:cNvSpPr/>
          <p:nvPr/>
        </p:nvSpPr>
        <p:spPr>
          <a:xfrm rot="20385061">
            <a:off x="6457023" y="5359948"/>
            <a:ext cx="1284326" cy="523220"/>
          </a:xfrm>
          <a:prstGeom prst="rect">
            <a:avLst/>
          </a:prstGeom>
          <a:noFill/>
        </p:spPr>
        <p:txBody>
          <a:bodyPr wrap="none" lIns="91440" tIns="45720" rIns="91440" bIns="4572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w="18415" cmpd="sng">
                  <a:solidFill>
                    <a:srgbClr val="FFFFFF"/>
                  </a:solidFill>
                  <a:prstDash val="solid"/>
                </a:ln>
                <a:solidFill>
                  <a:srgbClr val="FFFFFF"/>
                </a:solidFill>
                <a:effectLst>
                  <a:outerShdw blurRad="63500" dir="3600000" algn="tl" rotWithShape="0">
                    <a:srgbClr val="000000">
                      <a:alpha val="70000"/>
                    </a:srgbClr>
                  </a:outerShdw>
                </a:effectLst>
                <a:uLnTx/>
                <a:uFillTx/>
              </a:rPr>
              <a:t>Dignity</a:t>
            </a:r>
          </a:p>
        </p:txBody>
      </p:sp>
      <p:sp>
        <p:nvSpPr>
          <p:cNvPr id="10" name="Rectangle 9"/>
          <p:cNvSpPr/>
          <p:nvPr/>
        </p:nvSpPr>
        <p:spPr>
          <a:xfrm rot="20381551">
            <a:off x="4831552" y="5342271"/>
            <a:ext cx="1925527" cy="523220"/>
          </a:xfrm>
          <a:prstGeom prst="rect">
            <a:avLst/>
          </a:prstGeom>
          <a:noFill/>
        </p:spPr>
        <p:txBody>
          <a:bodyPr wrap="none" lIns="91440" tIns="45720" rIns="91440" bIns="4572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w="18415" cmpd="sng">
                  <a:solidFill>
                    <a:srgbClr val="FFFFFF"/>
                  </a:solidFill>
                  <a:prstDash val="solid"/>
                </a:ln>
                <a:solidFill>
                  <a:srgbClr val="FFFFFF"/>
                </a:solidFill>
                <a:effectLst>
                  <a:outerShdw blurRad="63500" dir="3600000" algn="tl" rotWithShape="0">
                    <a:srgbClr val="000000">
                      <a:alpha val="70000"/>
                    </a:srgbClr>
                  </a:outerShdw>
                </a:effectLst>
                <a:uLnTx/>
                <a:uFillTx/>
              </a:rPr>
              <a:t>Reverence</a:t>
            </a:r>
          </a:p>
        </p:txBody>
      </p:sp>
      <p:sp>
        <p:nvSpPr>
          <p:cNvPr id="11" name="Rectangle 10"/>
          <p:cNvSpPr/>
          <p:nvPr/>
        </p:nvSpPr>
        <p:spPr>
          <a:xfrm rot="20471853">
            <a:off x="3524997" y="5353964"/>
            <a:ext cx="1503938" cy="523220"/>
          </a:xfrm>
          <a:prstGeom prst="rect">
            <a:avLst/>
          </a:prstGeom>
          <a:noFill/>
        </p:spPr>
        <p:txBody>
          <a:bodyPr wrap="none" lIns="91440" tIns="45720" rIns="91440" bIns="4572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w="18415" cmpd="sng">
                  <a:solidFill>
                    <a:srgbClr val="FFFFFF"/>
                  </a:solidFill>
                  <a:prstDash val="solid"/>
                </a:ln>
                <a:solidFill>
                  <a:srgbClr val="FFFFFF"/>
                </a:solidFill>
                <a:effectLst>
                  <a:outerShdw blurRad="63500" dir="3600000" algn="tl" rotWithShape="0">
                    <a:srgbClr val="000000">
                      <a:alpha val="70000"/>
                    </a:srgbClr>
                  </a:outerShdw>
                </a:effectLst>
                <a:uLnTx/>
                <a:uFillTx/>
              </a:rPr>
              <a:t>Respect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Let’s reflect the image of Christ within us by our actions.</a:t>
            </a:r>
          </a:p>
        </p:txBody>
      </p:sp>
      <p:sp>
        <p:nvSpPr>
          <p:cNvPr id="3" name="Content Placeholder 2"/>
          <p:cNvSpPr>
            <a:spLocks noGrp="1"/>
          </p:cNvSpPr>
          <p:nvPr>
            <p:ph idx="1"/>
          </p:nvPr>
        </p:nvSpPr>
        <p:spPr>
          <a:xfrm>
            <a:off x="1905000" y="1600200"/>
            <a:ext cx="6777038" cy="4525963"/>
          </a:xfrm>
        </p:spPr>
        <p:txBody>
          <a:bodyPr/>
          <a:lstStyle/>
          <a:p>
            <a:pPr marL="0" indent="0" algn="ctr">
              <a:buNone/>
            </a:pPr>
            <a:endParaRPr lang="en-US" dirty="0"/>
          </a:p>
          <a:p>
            <a:pPr marL="0" indent="0" algn="ctr">
              <a:buNone/>
            </a:pPr>
            <a:r>
              <a:rPr lang="en-US" dirty="0"/>
              <a:t>But ye </a:t>
            </a:r>
            <a:r>
              <a:rPr lang="en-US" i="1" dirty="0"/>
              <a:t>are </a:t>
            </a:r>
            <a:r>
              <a:rPr lang="en-US" dirty="0"/>
              <a:t>a chosen generation, a royal priesthood, an holy nation, a peculiar people; that ye should shew forth the praises of Him who hath called you out of darkness into His </a:t>
            </a:r>
            <a:r>
              <a:rPr lang="en-US" dirty="0" err="1"/>
              <a:t>marvellous</a:t>
            </a:r>
            <a:r>
              <a:rPr lang="en-US" dirty="0"/>
              <a:t> light.</a:t>
            </a:r>
          </a:p>
          <a:p>
            <a:endParaRPr lang="en-US" dirty="0"/>
          </a:p>
        </p:txBody>
      </p:sp>
      <p:pic>
        <p:nvPicPr>
          <p:cNvPr id="4" name="Picture 8" descr="C:\Users\kwalker\AppData\Local\Microsoft\Windows\Temporary Internet Files\Content.IE5\J5BREJC1\bible_open1[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25587">
            <a:off x="6353361" y="4217544"/>
            <a:ext cx="2227418" cy="15674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rot="974811">
            <a:off x="6704013" y="4749379"/>
            <a:ext cx="1526113" cy="400110"/>
          </a:xfrm>
          <a:prstGeom prst="rect">
            <a:avLst/>
          </a:prstGeom>
          <a:solidFill>
            <a:schemeClr val="bg2">
              <a:lumMod val="20000"/>
              <a:lumOff val="80000"/>
            </a:schemeClr>
          </a:solidFill>
        </p:spPr>
        <p:txBody>
          <a:bodyPr wrap="square" rtlCol="0">
            <a:spAutoFit/>
          </a:bodyPr>
          <a:lstStyle/>
          <a:p>
            <a:r>
              <a:rPr lang="en-US" sz="2000" b="1" dirty="0">
                <a:solidFill>
                  <a:schemeClr val="bg1"/>
                </a:solidFill>
              </a:rPr>
              <a:t>1 Peter 2:9</a:t>
            </a:r>
          </a:p>
        </p:txBody>
      </p:sp>
    </p:spTree>
    <p:extLst>
      <p:ext uri="{BB962C8B-B14F-4D97-AF65-F5344CB8AC3E}">
        <p14:creationId xmlns:p14="http://schemas.microsoft.com/office/powerpoint/2010/main" val="958590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Key terms</a:t>
            </a:r>
            <a:endParaRPr lang="en-US" sz="3600" dirty="0"/>
          </a:p>
        </p:txBody>
      </p:sp>
      <p:sp>
        <p:nvSpPr>
          <p:cNvPr id="3" name="Content Placeholder 2"/>
          <p:cNvSpPr>
            <a:spLocks noGrp="1"/>
          </p:cNvSpPr>
          <p:nvPr>
            <p:ph idx="1"/>
          </p:nvPr>
        </p:nvSpPr>
        <p:spPr/>
        <p:txBody>
          <a:bodyPr/>
          <a:lstStyle/>
          <a:p>
            <a:pPr marL="349250"/>
            <a:r>
              <a:rPr lang="en-US" b="1" i="1" dirty="0">
                <a:solidFill>
                  <a:srgbClr val="CC0000"/>
                </a:solidFill>
              </a:rPr>
              <a:t>Behavior</a:t>
            </a:r>
          </a:p>
          <a:p>
            <a:pPr lvl="1"/>
            <a:r>
              <a:rPr lang="en-US" b="1" dirty="0"/>
              <a:t>We are to live for Christ, not for ourselves (2 Cor. 5:15). Jesus told his disciples to teach people "to obey everything I have commanded you" (Matthew 28:20).</a:t>
            </a:r>
            <a:endParaRPr lang="en-US" dirty="0"/>
          </a:p>
          <a:p>
            <a:pPr marL="349250"/>
            <a:r>
              <a:rPr lang="en-US" b="1" i="1" dirty="0">
                <a:solidFill>
                  <a:srgbClr val="CC0000"/>
                </a:solidFill>
              </a:rPr>
              <a:t>Respect</a:t>
            </a:r>
          </a:p>
          <a:p>
            <a:pPr marL="749300" lvl="1"/>
            <a:r>
              <a:rPr lang="en-US" b="1" dirty="0"/>
              <a:t>To view or consider with some degree of reverence; to esteem as possessed of real worth.</a:t>
            </a: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4283965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Key Terms</a:t>
            </a:r>
          </a:p>
        </p:txBody>
      </p:sp>
      <p:sp>
        <p:nvSpPr>
          <p:cNvPr id="3" name="Content Placeholder 2"/>
          <p:cNvSpPr>
            <a:spLocks noGrp="1"/>
          </p:cNvSpPr>
          <p:nvPr>
            <p:ph idx="1"/>
          </p:nvPr>
        </p:nvSpPr>
        <p:spPr/>
        <p:txBody>
          <a:bodyPr/>
          <a:lstStyle/>
          <a:p>
            <a:pPr marL="346075"/>
            <a:r>
              <a:rPr lang="en-US" b="1" i="1" dirty="0">
                <a:solidFill>
                  <a:srgbClr val="CC0000"/>
                </a:solidFill>
              </a:rPr>
              <a:t>Integrity</a:t>
            </a:r>
          </a:p>
          <a:p>
            <a:pPr marL="746125" lvl="1"/>
            <a:r>
              <a:rPr lang="en-US" b="1" dirty="0"/>
              <a:t>First, integrity is “the condition or quality of being complete; undivided or unbroken; wholeness.” Second, integrity is “an unimpaired condition.” The third definition is, “moral soundness or uprightness.”</a:t>
            </a:r>
            <a:endParaRPr lang="en-US" dirty="0"/>
          </a:p>
          <a:p>
            <a:pPr marL="346075"/>
            <a:r>
              <a:rPr lang="en-US" b="1" i="1" dirty="0">
                <a:solidFill>
                  <a:srgbClr val="CC0000"/>
                </a:solidFill>
              </a:rPr>
              <a:t>Practices</a:t>
            </a:r>
          </a:p>
          <a:p>
            <a:pPr marL="746125" lvl="2" indent="-342900"/>
            <a:r>
              <a:rPr lang="en-US" b="1" dirty="0"/>
              <a:t>Forms of doing; to continually do something to get better at it.</a:t>
            </a:r>
          </a:p>
          <a:p>
            <a:pPr marL="346075"/>
            <a:r>
              <a:rPr lang="en-US" b="1" i="1" dirty="0">
                <a:solidFill>
                  <a:srgbClr val="CC0000"/>
                </a:solidFill>
              </a:rPr>
              <a:t>Manners</a:t>
            </a:r>
          </a:p>
          <a:p>
            <a:pPr marL="746125" lvl="1"/>
            <a:r>
              <a:rPr lang="en-US" b="1" dirty="0"/>
              <a:t>Require you to discipline yourself</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464039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Key terms</a:t>
            </a:r>
          </a:p>
        </p:txBody>
      </p:sp>
      <p:sp>
        <p:nvSpPr>
          <p:cNvPr id="3" name="Content Placeholder 2"/>
          <p:cNvSpPr>
            <a:spLocks noGrp="1"/>
          </p:cNvSpPr>
          <p:nvPr>
            <p:ph idx="1"/>
          </p:nvPr>
        </p:nvSpPr>
        <p:spPr/>
        <p:txBody>
          <a:bodyPr/>
          <a:lstStyle/>
          <a:p>
            <a:pPr marL="346075"/>
            <a:r>
              <a:rPr lang="en-US" b="1" i="1" dirty="0">
                <a:solidFill>
                  <a:srgbClr val="CC0000"/>
                </a:solidFill>
              </a:rPr>
              <a:t>Equality</a:t>
            </a:r>
          </a:p>
          <a:p>
            <a:pPr marL="746125" lvl="1"/>
            <a:r>
              <a:rPr lang="en-US" b="1" dirty="0"/>
              <a:t>The belief that all people are the same before God and in Christ.</a:t>
            </a:r>
          </a:p>
          <a:p>
            <a:pPr marL="346075"/>
            <a:r>
              <a:rPr lang="en-US" b="1" i="1" dirty="0">
                <a:solidFill>
                  <a:srgbClr val="CC0000"/>
                </a:solidFill>
              </a:rPr>
              <a:t>Reverence</a:t>
            </a:r>
          </a:p>
          <a:p>
            <a:pPr marL="746125" lvl="1"/>
            <a:r>
              <a:rPr lang="en-US" b="1" dirty="0"/>
              <a:t>The quality that guides one’s behavior – quietness, attentiveness, and dignity are key ingredients.</a:t>
            </a:r>
            <a:endParaRPr lang="en-US" dirty="0"/>
          </a:p>
          <a:p>
            <a:pPr marL="346075"/>
            <a:r>
              <a:rPr lang="en-US" b="1" i="1" dirty="0">
                <a:solidFill>
                  <a:srgbClr val="CC0000"/>
                </a:solidFill>
              </a:rPr>
              <a:t>Dignity</a:t>
            </a:r>
          </a:p>
          <a:p>
            <a:pPr marL="746125" lvl="1"/>
            <a:r>
              <a:rPr lang="en-US" b="1" dirty="0"/>
              <a:t>Nobleness or elevation of mind</a:t>
            </a:r>
          </a:p>
          <a:p>
            <a:pPr marL="346075"/>
            <a:r>
              <a:rPr lang="en-US" b="1" i="1" dirty="0">
                <a:solidFill>
                  <a:srgbClr val="CC0000"/>
                </a:solidFill>
              </a:rPr>
              <a:t>Values</a:t>
            </a:r>
          </a:p>
          <a:p>
            <a:pPr marL="746125" lvl="1"/>
            <a:r>
              <a:rPr lang="en-US" b="1" dirty="0"/>
              <a:t>Those things that are important to you.</a:t>
            </a:r>
            <a:endParaRPr lang="en-US" dirty="0"/>
          </a:p>
          <a:p>
            <a:endParaRPr lang="en-US" dirty="0"/>
          </a:p>
        </p:txBody>
      </p:sp>
    </p:spTree>
    <p:extLst>
      <p:ext uri="{BB962C8B-B14F-4D97-AF65-F5344CB8AC3E}">
        <p14:creationId xmlns:p14="http://schemas.microsoft.com/office/powerpoint/2010/main" val="24097744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5.xml><?xml version="1.0" encoding="utf-8"?>
<p:tagLst xmlns:a="http://schemas.openxmlformats.org/drawingml/2006/main" xmlns:r="http://schemas.openxmlformats.org/officeDocument/2006/relationships" xmlns:p="http://schemas.openxmlformats.org/presentationml/2006/main">
  <p:tag name="RNRSTYLE" val="Indezine_SM2_Title"/>
</p:tagLst>
</file>

<file path=ppt/tags/tag6.xml><?xml version="1.0" encoding="utf-8"?>
<p:tagLst xmlns:a="http://schemas.openxmlformats.org/drawingml/2006/main" xmlns:r="http://schemas.openxmlformats.org/officeDocument/2006/relationships" xmlns:p="http://schemas.openxmlformats.org/presentationml/2006/main">
  <p:tag name="RNRSTYLE" val="Indezine_SM2_Text"/>
</p:tagLst>
</file>

<file path=ppt/tags/tag7.xml><?xml version="1.0" encoding="utf-8"?>
<p:tagLst xmlns:a="http://schemas.openxmlformats.org/drawingml/2006/main" xmlns:r="http://schemas.openxmlformats.org/officeDocument/2006/relationships" xmlns:p="http://schemas.openxmlformats.org/presentationml/2006/main">
  <p:tag name="RNRSTYLE" val="Indezine_TM2_Title"/>
</p:tagLst>
</file>

<file path=ppt/tags/tag8.xml><?xml version="1.0" encoding="utf-8"?>
<p:tagLst xmlns:a="http://schemas.openxmlformats.org/drawingml/2006/main" xmlns:r="http://schemas.openxmlformats.org/officeDocument/2006/relationships" xmlns:p="http://schemas.openxmlformats.org/presentationml/2006/main">
  <p:tag name="RNRSTYLE" val="Indezine_TM2_Text"/>
</p:tagLst>
</file>

<file path=ppt/theme/theme1.xml><?xml version="1.0" encoding="utf-8"?>
<a:theme xmlns:a="http://schemas.openxmlformats.org/drawingml/2006/main" name="chri_1172_slide">
  <a:themeElements>
    <a:clrScheme name="Custom Design 2">
      <a:dk1>
        <a:srgbClr val="000000"/>
      </a:dk1>
      <a:lt1>
        <a:srgbClr val="FFFFFF"/>
      </a:lt1>
      <a:dk2>
        <a:srgbClr val="333333"/>
      </a:dk2>
      <a:lt2>
        <a:srgbClr val="FFFFFF"/>
      </a:lt2>
      <a:accent1>
        <a:srgbClr val="FFA4D9"/>
      </a:accent1>
      <a:accent2>
        <a:srgbClr val="FFA66B"/>
      </a:accent2>
      <a:accent3>
        <a:srgbClr val="ADADAD"/>
      </a:accent3>
      <a:accent4>
        <a:srgbClr val="DADADA"/>
      </a:accent4>
      <a:accent5>
        <a:srgbClr val="FFCFE9"/>
      </a:accent5>
      <a:accent6>
        <a:srgbClr val="E79660"/>
      </a:accent6>
      <a:hlink>
        <a:srgbClr val="FFB5B5"/>
      </a:hlink>
      <a:folHlink>
        <a:srgbClr val="FFE685"/>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333333"/>
        </a:dk2>
        <a:lt2>
          <a:srgbClr val="FFFFFF"/>
        </a:lt2>
        <a:accent1>
          <a:srgbClr val="FF6666"/>
        </a:accent1>
        <a:accent2>
          <a:srgbClr val="FF8585"/>
        </a:accent2>
        <a:accent3>
          <a:srgbClr val="ADADAD"/>
        </a:accent3>
        <a:accent4>
          <a:srgbClr val="DADADA"/>
        </a:accent4>
        <a:accent5>
          <a:srgbClr val="FFB8B8"/>
        </a:accent5>
        <a:accent6>
          <a:srgbClr val="E77878"/>
        </a:accent6>
        <a:hlink>
          <a:srgbClr val="FFA4A4"/>
        </a:hlink>
        <a:folHlink>
          <a:srgbClr val="FFD1D1"/>
        </a:folHlink>
      </a:clrScheme>
      <a:clrMap bg1="dk2" tx1="lt1" bg2="dk1" tx2="lt2" accent1="accent1" accent2="accent2" accent3="accent3" accent4="accent4" accent5="accent5" accent6="accent6" hlink="hlink" folHlink="folHlink"/>
    </a:extraClrScheme>
    <a:extraClrScheme>
      <a:clrScheme name="Custom Design 2">
        <a:dk1>
          <a:srgbClr val="000000"/>
        </a:dk1>
        <a:lt1>
          <a:srgbClr val="FFFFFF"/>
        </a:lt1>
        <a:dk2>
          <a:srgbClr val="333333"/>
        </a:dk2>
        <a:lt2>
          <a:srgbClr val="FFFFFF"/>
        </a:lt2>
        <a:accent1>
          <a:srgbClr val="FFA4D9"/>
        </a:accent1>
        <a:accent2>
          <a:srgbClr val="FFA66B"/>
        </a:accent2>
        <a:accent3>
          <a:srgbClr val="ADADAD"/>
        </a:accent3>
        <a:accent4>
          <a:srgbClr val="DADADA"/>
        </a:accent4>
        <a:accent5>
          <a:srgbClr val="FFCFE9"/>
        </a:accent5>
        <a:accent6>
          <a:srgbClr val="E79660"/>
        </a:accent6>
        <a:hlink>
          <a:srgbClr val="FFB5B5"/>
        </a:hlink>
        <a:folHlink>
          <a:srgbClr val="FFE685"/>
        </a:folHlink>
      </a:clrScheme>
      <a:clrMap bg1="dk2" tx1="lt1" bg2="dk1" tx2="lt2" accent1="accent1" accent2="accent2" accent3="accent3" accent4="accent4" accent5="accent5" accent6="accent6" hlink="hlink" folHlink="folHlink"/>
    </a:extraClrScheme>
    <a:extraClrScheme>
      <a:clrScheme name="Custom Design 3">
        <a:dk1>
          <a:srgbClr val="000000"/>
        </a:dk1>
        <a:lt1>
          <a:srgbClr val="FFFFFF"/>
        </a:lt1>
        <a:dk2>
          <a:srgbClr val="333333"/>
        </a:dk2>
        <a:lt2>
          <a:srgbClr val="FFFFFF"/>
        </a:lt2>
        <a:accent1>
          <a:srgbClr val="65CDF0"/>
        </a:accent1>
        <a:accent2>
          <a:srgbClr val="FF9999"/>
        </a:accent2>
        <a:accent3>
          <a:srgbClr val="ADADAD"/>
        </a:accent3>
        <a:accent4>
          <a:srgbClr val="DADADA"/>
        </a:accent4>
        <a:accent5>
          <a:srgbClr val="B8E3F6"/>
        </a:accent5>
        <a:accent6>
          <a:srgbClr val="E78A8A"/>
        </a:accent6>
        <a:hlink>
          <a:srgbClr val="D6F37D"/>
        </a:hlink>
        <a:folHlink>
          <a:srgbClr val="B8D5FF"/>
        </a:folHlink>
      </a:clrScheme>
      <a:clrMap bg1="dk2" tx1="lt1" bg2="dk1" tx2="lt2" accent1="accent1" accent2="accent2" accent3="accent3" accent4="accent4" accent5="accent5" accent6="accent6" hlink="hlink" folHlink="folHlink"/>
    </a:extraClrScheme>
    <a:extraClrScheme>
      <a:clrScheme name="Custom Design 4">
        <a:dk1>
          <a:srgbClr val="000000"/>
        </a:dk1>
        <a:lt1>
          <a:srgbClr val="FFFFFF"/>
        </a:lt1>
        <a:dk2>
          <a:srgbClr val="333333"/>
        </a:dk2>
        <a:lt2>
          <a:srgbClr val="FFFFFF"/>
        </a:lt2>
        <a:accent1>
          <a:srgbClr val="FFA3A3"/>
        </a:accent1>
        <a:accent2>
          <a:srgbClr val="FFD943"/>
        </a:accent2>
        <a:accent3>
          <a:srgbClr val="ADADAD"/>
        </a:accent3>
        <a:accent4>
          <a:srgbClr val="DADADA"/>
        </a:accent4>
        <a:accent5>
          <a:srgbClr val="FFCECE"/>
        </a:accent5>
        <a:accent6>
          <a:srgbClr val="E7C43C"/>
        </a:accent6>
        <a:hlink>
          <a:srgbClr val="D2C9FF"/>
        </a:hlink>
        <a:folHlink>
          <a:srgbClr val="97ED97"/>
        </a:folHlink>
      </a:clrScheme>
      <a:clrMap bg1="dk2" tx1="lt1" bg2="dk1" tx2="lt2" accent1="accent1" accent2="accent2" accent3="accent3" accent4="accent4" accent5="accent5" accent6="accent6" hlink="hlink" folHlink="folHlink"/>
    </a:extraClrScheme>
    <a:extraClrScheme>
      <a:clrScheme name="Custom Design 5">
        <a:dk1>
          <a:srgbClr val="000000"/>
        </a:dk1>
        <a:lt1>
          <a:srgbClr val="FFFFFF"/>
        </a:lt1>
        <a:dk2>
          <a:srgbClr val="333333"/>
        </a:dk2>
        <a:lt2>
          <a:srgbClr val="FFFFFF"/>
        </a:lt2>
        <a:accent1>
          <a:srgbClr val="F2EF3D"/>
        </a:accent1>
        <a:accent2>
          <a:srgbClr val="F2DA3D"/>
        </a:accent2>
        <a:accent3>
          <a:srgbClr val="ADADAD"/>
        </a:accent3>
        <a:accent4>
          <a:srgbClr val="DADADA"/>
        </a:accent4>
        <a:accent5>
          <a:srgbClr val="F7F6AF"/>
        </a:accent5>
        <a:accent6>
          <a:srgbClr val="DBC536"/>
        </a:accent6>
        <a:hlink>
          <a:srgbClr val="E8ED47"/>
        </a:hlink>
        <a:folHlink>
          <a:srgbClr val="FFEA80"/>
        </a:folHlink>
      </a:clrScheme>
      <a:clrMap bg1="dk2" tx1="lt1" bg2="dk1" tx2="lt2" accent1="accent1" accent2="accent2" accent3="accent3" accent4="accent4" accent5="accent5" accent6="accent6" hlink="hlink" folHlink="folHlink"/>
    </a:extraClrScheme>
    <a:extraClrScheme>
      <a:clrScheme name="Custom Design 6">
        <a:dk1>
          <a:srgbClr val="000000"/>
        </a:dk1>
        <a:lt1>
          <a:srgbClr val="FFFFFF"/>
        </a:lt1>
        <a:dk2>
          <a:srgbClr val="333333"/>
        </a:dk2>
        <a:lt2>
          <a:srgbClr val="FFFFFF"/>
        </a:lt2>
        <a:accent1>
          <a:srgbClr val="FFD640"/>
        </a:accent1>
        <a:accent2>
          <a:srgbClr val="D1FA4B"/>
        </a:accent2>
        <a:accent3>
          <a:srgbClr val="ADADAD"/>
        </a:accent3>
        <a:accent4>
          <a:srgbClr val="DADADA"/>
        </a:accent4>
        <a:accent5>
          <a:srgbClr val="FFE8AF"/>
        </a:accent5>
        <a:accent6>
          <a:srgbClr val="BDE343"/>
        </a:accent6>
        <a:hlink>
          <a:srgbClr val="FFFD99"/>
        </a:hlink>
        <a:folHlink>
          <a:srgbClr val="DBFFD9"/>
        </a:folHlink>
      </a:clrScheme>
      <a:clrMap bg1="dk2" tx1="lt1" bg2="dk1" tx2="lt2" accent1="accent1" accent2="accent2" accent3="accent3" accent4="accent4" accent5="accent5" accent6="accent6" hlink="hlink" folHlink="folHlink"/>
    </a:extraClrScheme>
    <a:extraClrScheme>
      <a:clrScheme name="Custom Design 7">
        <a:dk1>
          <a:srgbClr val="000000"/>
        </a:dk1>
        <a:lt1>
          <a:srgbClr val="FFFFFF"/>
        </a:lt1>
        <a:dk2>
          <a:srgbClr val="333333"/>
        </a:dk2>
        <a:lt2>
          <a:srgbClr val="FFFFFF"/>
        </a:lt2>
        <a:accent1>
          <a:srgbClr val="FFCCEC"/>
        </a:accent1>
        <a:accent2>
          <a:srgbClr val="EBE86A"/>
        </a:accent2>
        <a:accent3>
          <a:srgbClr val="ADADAD"/>
        </a:accent3>
        <a:accent4>
          <a:srgbClr val="DADADA"/>
        </a:accent4>
        <a:accent5>
          <a:srgbClr val="FFE2F4"/>
        </a:accent5>
        <a:accent6>
          <a:srgbClr val="D5D25F"/>
        </a:accent6>
        <a:hlink>
          <a:srgbClr val="FFDDD1"/>
        </a:hlink>
        <a:folHlink>
          <a:srgbClr val="D2CCFF"/>
        </a:folHlink>
      </a:clrScheme>
      <a:clrMap bg1="dk2" tx1="lt1" bg2="dk1" tx2="lt2" accent1="accent1" accent2="accent2" accent3="accent3" accent4="accent4" accent5="accent5" accent6="accent6" hlink="hlink" folHlink="folHlink"/>
    </a:extraClrScheme>
    <a:extraClrScheme>
      <a:clrScheme name="Custom Design 8">
        <a:dk1>
          <a:srgbClr val="000000"/>
        </a:dk1>
        <a:lt1>
          <a:srgbClr val="FFFFFF"/>
        </a:lt1>
        <a:dk2>
          <a:srgbClr val="333333"/>
        </a:dk2>
        <a:lt2>
          <a:srgbClr val="FFFFFF"/>
        </a:lt2>
        <a:accent1>
          <a:srgbClr val="FFC8A6"/>
        </a:accent1>
        <a:accent2>
          <a:srgbClr val="9AE2ED"/>
        </a:accent2>
        <a:accent3>
          <a:srgbClr val="ADADAD"/>
        </a:accent3>
        <a:accent4>
          <a:srgbClr val="DADADA"/>
        </a:accent4>
        <a:accent5>
          <a:srgbClr val="FFE0D0"/>
        </a:accent5>
        <a:accent6>
          <a:srgbClr val="8BCDD7"/>
        </a:accent6>
        <a:hlink>
          <a:srgbClr val="F1D9FF"/>
        </a:hlink>
        <a:folHlink>
          <a:srgbClr val="F2F1AA"/>
        </a:folHlink>
      </a:clrScheme>
      <a:clrMap bg1="dk2" tx1="lt1" bg2="dk1" tx2="lt2" accent1="accent1" accent2="accent2" accent3="accent3" accent4="accent4" accent5="accent5" accent6="accent6" hlink="hlink" folHlink="folHlink"/>
    </a:extraClrScheme>
    <a:extraClrScheme>
      <a:clrScheme name="Custom Design 9">
        <a:dk1>
          <a:srgbClr val="000000"/>
        </a:dk1>
        <a:lt1>
          <a:srgbClr val="FFFFFF"/>
        </a:lt1>
        <a:dk2>
          <a:srgbClr val="333333"/>
        </a:dk2>
        <a:lt2>
          <a:srgbClr val="FFFFFF"/>
        </a:lt2>
        <a:accent1>
          <a:srgbClr val="91E35A"/>
        </a:accent1>
        <a:accent2>
          <a:srgbClr val="C7E052"/>
        </a:accent2>
        <a:accent3>
          <a:srgbClr val="ADADAD"/>
        </a:accent3>
        <a:accent4>
          <a:srgbClr val="DADADA"/>
        </a:accent4>
        <a:accent5>
          <a:srgbClr val="C7EFB5"/>
        </a:accent5>
        <a:accent6>
          <a:srgbClr val="B4CB49"/>
        </a:accent6>
        <a:hlink>
          <a:srgbClr val="CFF3B7"/>
        </a:hlink>
        <a:folHlink>
          <a:srgbClr val="E9F5AF"/>
        </a:folHlink>
      </a:clrScheme>
      <a:clrMap bg1="dk2" tx1="lt1" bg2="dk1" tx2="lt2" accent1="accent1" accent2="accent2" accent3="accent3" accent4="accent4" accent5="accent5" accent6="accent6" hlink="hlink" folHlink="folHlink"/>
    </a:extraClrScheme>
    <a:extraClrScheme>
      <a:clrScheme name="Custom Design 10">
        <a:dk1>
          <a:srgbClr val="000000"/>
        </a:dk1>
        <a:lt1>
          <a:srgbClr val="FFFFFF"/>
        </a:lt1>
        <a:dk2>
          <a:srgbClr val="333333"/>
        </a:dk2>
        <a:lt2>
          <a:srgbClr val="FFFFFF"/>
        </a:lt2>
        <a:accent1>
          <a:srgbClr val="C7E052"/>
        </a:accent1>
        <a:accent2>
          <a:srgbClr val="86D5EB"/>
        </a:accent2>
        <a:accent3>
          <a:srgbClr val="ADADAD"/>
        </a:accent3>
        <a:accent4>
          <a:srgbClr val="DADADA"/>
        </a:accent4>
        <a:accent5>
          <a:srgbClr val="E0EDB3"/>
        </a:accent5>
        <a:accent6>
          <a:srgbClr val="79C1D5"/>
        </a:accent6>
        <a:hlink>
          <a:srgbClr val="F8EDCD"/>
        </a:hlink>
        <a:folHlink>
          <a:srgbClr val="CFF3B7"/>
        </a:folHlink>
      </a:clrScheme>
      <a:clrMap bg1="dk2" tx1="lt1" bg2="dk1" tx2="lt2" accent1="accent1" accent2="accent2" accent3="accent3" accent4="accent4" accent5="accent5" accent6="accent6" hlink="hlink" folHlink="folHlink"/>
    </a:extraClrScheme>
    <a:extraClrScheme>
      <a:clrScheme name="Custom Design 11">
        <a:dk1>
          <a:srgbClr val="000000"/>
        </a:dk1>
        <a:lt1>
          <a:srgbClr val="FFFFFF"/>
        </a:lt1>
        <a:dk2>
          <a:srgbClr val="333333"/>
        </a:dk2>
        <a:lt2>
          <a:srgbClr val="FFFFFF"/>
        </a:lt2>
        <a:accent1>
          <a:srgbClr val="EFBDA1"/>
        </a:accent1>
        <a:accent2>
          <a:srgbClr val="B8B7F3"/>
        </a:accent2>
        <a:accent3>
          <a:srgbClr val="ADADAD"/>
        </a:accent3>
        <a:accent4>
          <a:srgbClr val="DADADA"/>
        </a:accent4>
        <a:accent5>
          <a:srgbClr val="F6DBCD"/>
        </a:accent5>
        <a:accent6>
          <a:srgbClr val="A6A6DC"/>
        </a:accent6>
        <a:hlink>
          <a:srgbClr val="CFF3B7"/>
        </a:hlink>
        <a:folHlink>
          <a:srgbClr val="F8E5F2"/>
        </a:folHlink>
      </a:clrScheme>
      <a:clrMap bg1="dk2" tx1="lt1" bg2="dk1" tx2="lt2" accent1="accent1" accent2="accent2" accent3="accent3" accent4="accent4" accent5="accent5" accent6="accent6" hlink="hlink" folHlink="folHlink"/>
    </a:extraClrScheme>
    <a:extraClrScheme>
      <a:clrScheme name="Custom Design 12">
        <a:dk1>
          <a:srgbClr val="000000"/>
        </a:dk1>
        <a:lt1>
          <a:srgbClr val="FFFFFF"/>
        </a:lt1>
        <a:dk2>
          <a:srgbClr val="333333"/>
        </a:dk2>
        <a:lt2>
          <a:srgbClr val="FFFFFF"/>
        </a:lt2>
        <a:accent1>
          <a:srgbClr val="F7D4D8"/>
        </a:accent1>
        <a:accent2>
          <a:srgbClr val="EBD68B"/>
        </a:accent2>
        <a:accent3>
          <a:srgbClr val="ADADAD"/>
        </a:accent3>
        <a:accent4>
          <a:srgbClr val="DADADA"/>
        </a:accent4>
        <a:accent5>
          <a:srgbClr val="FAE6E9"/>
        </a:accent5>
        <a:accent6>
          <a:srgbClr val="D5C27D"/>
        </a:accent6>
        <a:hlink>
          <a:srgbClr val="DFF8CD"/>
        </a:hlink>
        <a:folHlink>
          <a:srgbClr val="DDDDF9"/>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333333"/>
        </a:dk2>
        <a:lt2>
          <a:srgbClr val="FFFFFF"/>
        </a:lt2>
        <a:accent1>
          <a:srgbClr val="0BBEE6"/>
        </a:accent1>
        <a:accent2>
          <a:srgbClr val="30CFF2"/>
        </a:accent2>
        <a:accent3>
          <a:srgbClr val="ADADAD"/>
        </a:accent3>
        <a:accent4>
          <a:srgbClr val="DADADA"/>
        </a:accent4>
        <a:accent5>
          <a:srgbClr val="AADBF0"/>
        </a:accent5>
        <a:accent6>
          <a:srgbClr val="2ABBDB"/>
        </a:accent6>
        <a:hlink>
          <a:srgbClr val="4DDEFF"/>
        </a:hlink>
        <a:folHlink>
          <a:srgbClr val="84E4FA"/>
        </a:folHlink>
      </a:clrScheme>
      <a:clrMap bg1="dk2" tx1="lt1" bg2="dk1" tx2="lt2" accent1="accent1" accent2="accent2" accent3="accent3" accent4="accent4" accent5="accent5" accent6="accent6" hlink="hlink" folHlink="folHlink"/>
    </a:extraClrScheme>
    <a:extraClrScheme>
      <a:clrScheme name="Custom Design 14">
        <a:dk1>
          <a:srgbClr val="000000"/>
        </a:dk1>
        <a:lt1>
          <a:srgbClr val="FFFFFF"/>
        </a:lt1>
        <a:dk2>
          <a:srgbClr val="333333"/>
        </a:dk2>
        <a:lt2>
          <a:srgbClr val="FFFFFF"/>
        </a:lt2>
        <a:accent1>
          <a:srgbClr val="8CBEFF"/>
        </a:accent1>
        <a:accent2>
          <a:srgbClr val="8DE68A"/>
        </a:accent2>
        <a:accent3>
          <a:srgbClr val="ADADAD"/>
        </a:accent3>
        <a:accent4>
          <a:srgbClr val="DADADA"/>
        </a:accent4>
        <a:accent5>
          <a:srgbClr val="C5DBFF"/>
        </a:accent5>
        <a:accent6>
          <a:srgbClr val="7FD07D"/>
        </a:accent6>
        <a:hlink>
          <a:srgbClr val="4DDEFF"/>
        </a:hlink>
        <a:folHlink>
          <a:srgbClr val="D3CCFF"/>
        </a:folHlink>
      </a:clrScheme>
      <a:clrMap bg1="dk2" tx1="lt1" bg2="dk1" tx2="lt2" accent1="accent1" accent2="accent2" accent3="accent3" accent4="accent4" accent5="accent5" accent6="accent6" hlink="hlink" folHlink="folHlink"/>
    </a:extraClrScheme>
    <a:extraClrScheme>
      <a:clrScheme name="Custom Design 15">
        <a:dk1>
          <a:srgbClr val="000000"/>
        </a:dk1>
        <a:lt1>
          <a:srgbClr val="FFFFFF"/>
        </a:lt1>
        <a:dk2>
          <a:srgbClr val="333333"/>
        </a:dk2>
        <a:lt2>
          <a:srgbClr val="FFFFFF"/>
        </a:lt2>
        <a:accent1>
          <a:srgbClr val="F2797B"/>
        </a:accent1>
        <a:accent2>
          <a:srgbClr val="30CFF2"/>
        </a:accent2>
        <a:accent3>
          <a:srgbClr val="ADADAD"/>
        </a:accent3>
        <a:accent4>
          <a:srgbClr val="DADADA"/>
        </a:accent4>
        <a:accent5>
          <a:srgbClr val="F7BEBF"/>
        </a:accent5>
        <a:accent6>
          <a:srgbClr val="2ABBDB"/>
        </a:accent6>
        <a:hlink>
          <a:srgbClr val="FFDAA6"/>
        </a:hlink>
        <a:folHlink>
          <a:srgbClr val="FFCCEB"/>
        </a:folHlink>
      </a:clrScheme>
      <a:clrMap bg1="dk2" tx1="lt1" bg2="dk1" tx2="lt2" accent1="accent1" accent2="accent2" accent3="accent3" accent4="accent4" accent5="accent5" accent6="accent6" hlink="hlink" folHlink="folHlink"/>
    </a:extraClrScheme>
    <a:extraClrScheme>
      <a:clrScheme name="Custom Design 16">
        <a:dk1>
          <a:srgbClr val="000000"/>
        </a:dk1>
        <a:lt1>
          <a:srgbClr val="FFFFFF"/>
        </a:lt1>
        <a:dk2>
          <a:srgbClr val="333333"/>
        </a:dk2>
        <a:lt2>
          <a:srgbClr val="FFFFFF"/>
        </a:lt2>
        <a:accent1>
          <a:srgbClr val="F29961"/>
        </a:accent1>
        <a:accent2>
          <a:srgbClr val="E3B2FF"/>
        </a:accent2>
        <a:accent3>
          <a:srgbClr val="ADADAD"/>
        </a:accent3>
        <a:accent4>
          <a:srgbClr val="DADADA"/>
        </a:accent4>
        <a:accent5>
          <a:srgbClr val="F7CAB7"/>
        </a:accent5>
        <a:accent6>
          <a:srgbClr val="CEA1E7"/>
        </a:accent6>
        <a:hlink>
          <a:srgbClr val="E6E345"/>
        </a:hlink>
        <a:folHlink>
          <a:srgbClr val="4DDEFF"/>
        </a:folHlink>
      </a:clrScheme>
      <a:clrMap bg1="dk2" tx1="lt1" bg2="dk1" tx2="lt2" accent1="accent1" accent2="accent2" accent3="accent3" accent4="accent4" accent5="accent5" accent6="accent6" hlink="hlink" folHlink="folHlink"/>
    </a:extraClrScheme>
    <a:extraClrScheme>
      <a:clrScheme name="Custom Design 17">
        <a:dk1>
          <a:srgbClr val="000000"/>
        </a:dk1>
        <a:lt1>
          <a:srgbClr val="FFFFFF"/>
        </a:lt1>
        <a:dk2>
          <a:srgbClr val="000000"/>
        </a:dk2>
        <a:lt2>
          <a:srgbClr val="B2B2B2"/>
        </a:lt2>
        <a:accent1>
          <a:srgbClr val="FF6666"/>
        </a:accent1>
        <a:accent2>
          <a:srgbClr val="FF8585"/>
        </a:accent2>
        <a:accent3>
          <a:srgbClr val="FFFFFF"/>
        </a:accent3>
        <a:accent4>
          <a:srgbClr val="000000"/>
        </a:accent4>
        <a:accent5>
          <a:srgbClr val="FFB8B8"/>
        </a:accent5>
        <a:accent6>
          <a:srgbClr val="E77878"/>
        </a:accent6>
        <a:hlink>
          <a:srgbClr val="FFA4A4"/>
        </a:hlink>
        <a:folHlink>
          <a:srgbClr val="FFD1D1"/>
        </a:folHlink>
      </a:clrScheme>
      <a:clrMap bg1="lt1" tx1="dk1" bg2="lt2" tx2="dk2" accent1="accent1" accent2="accent2" accent3="accent3" accent4="accent4" accent5="accent5" accent6="accent6" hlink="hlink" folHlink="folHlink"/>
    </a:extraClrScheme>
    <a:extraClrScheme>
      <a:clrScheme name="Custom Design 18">
        <a:dk1>
          <a:srgbClr val="000000"/>
        </a:dk1>
        <a:lt1>
          <a:srgbClr val="FFFFFF"/>
        </a:lt1>
        <a:dk2>
          <a:srgbClr val="000000"/>
        </a:dk2>
        <a:lt2>
          <a:srgbClr val="B2B2B2"/>
        </a:lt2>
        <a:accent1>
          <a:srgbClr val="FFA4D9"/>
        </a:accent1>
        <a:accent2>
          <a:srgbClr val="FFA66B"/>
        </a:accent2>
        <a:accent3>
          <a:srgbClr val="FFFFFF"/>
        </a:accent3>
        <a:accent4>
          <a:srgbClr val="000000"/>
        </a:accent4>
        <a:accent5>
          <a:srgbClr val="FFCFE9"/>
        </a:accent5>
        <a:accent6>
          <a:srgbClr val="E79660"/>
        </a:accent6>
        <a:hlink>
          <a:srgbClr val="FFB5B5"/>
        </a:hlink>
        <a:folHlink>
          <a:srgbClr val="FFE685"/>
        </a:folHlink>
      </a:clrScheme>
      <a:clrMap bg1="lt1" tx1="dk1" bg2="lt2" tx2="dk2" accent1="accent1" accent2="accent2" accent3="accent3" accent4="accent4" accent5="accent5" accent6="accent6" hlink="hlink" folHlink="folHlink"/>
    </a:extraClrScheme>
    <a:extraClrScheme>
      <a:clrScheme name="Custom Design 19">
        <a:dk1>
          <a:srgbClr val="000000"/>
        </a:dk1>
        <a:lt1>
          <a:srgbClr val="FFFFFF"/>
        </a:lt1>
        <a:dk2>
          <a:srgbClr val="000000"/>
        </a:dk2>
        <a:lt2>
          <a:srgbClr val="B2B2B2"/>
        </a:lt2>
        <a:accent1>
          <a:srgbClr val="65CDF0"/>
        </a:accent1>
        <a:accent2>
          <a:srgbClr val="FF9999"/>
        </a:accent2>
        <a:accent3>
          <a:srgbClr val="FFFFFF"/>
        </a:accent3>
        <a:accent4>
          <a:srgbClr val="000000"/>
        </a:accent4>
        <a:accent5>
          <a:srgbClr val="B8E3F6"/>
        </a:accent5>
        <a:accent6>
          <a:srgbClr val="E78A8A"/>
        </a:accent6>
        <a:hlink>
          <a:srgbClr val="D6F37D"/>
        </a:hlink>
        <a:folHlink>
          <a:srgbClr val="B8D5FF"/>
        </a:folHlink>
      </a:clrScheme>
      <a:clrMap bg1="lt1" tx1="dk1" bg2="lt2" tx2="dk2" accent1="accent1" accent2="accent2" accent3="accent3" accent4="accent4" accent5="accent5" accent6="accent6" hlink="hlink" folHlink="folHlink"/>
    </a:extraClrScheme>
    <a:extraClrScheme>
      <a:clrScheme name="Custom Design 20">
        <a:dk1>
          <a:srgbClr val="000000"/>
        </a:dk1>
        <a:lt1>
          <a:srgbClr val="FFFFFF"/>
        </a:lt1>
        <a:dk2>
          <a:srgbClr val="000000"/>
        </a:dk2>
        <a:lt2>
          <a:srgbClr val="B2B2B2"/>
        </a:lt2>
        <a:accent1>
          <a:srgbClr val="FFA3A3"/>
        </a:accent1>
        <a:accent2>
          <a:srgbClr val="FFD943"/>
        </a:accent2>
        <a:accent3>
          <a:srgbClr val="FFFFFF"/>
        </a:accent3>
        <a:accent4>
          <a:srgbClr val="000000"/>
        </a:accent4>
        <a:accent5>
          <a:srgbClr val="FFCECE"/>
        </a:accent5>
        <a:accent6>
          <a:srgbClr val="E7C43C"/>
        </a:accent6>
        <a:hlink>
          <a:srgbClr val="D2C9FF"/>
        </a:hlink>
        <a:folHlink>
          <a:srgbClr val="97ED97"/>
        </a:folHlink>
      </a:clrScheme>
      <a:clrMap bg1="lt1" tx1="dk1" bg2="lt2" tx2="dk2" accent1="accent1" accent2="accent2" accent3="accent3" accent4="accent4" accent5="accent5" accent6="accent6" hlink="hlink" folHlink="folHlink"/>
    </a:extraClrScheme>
    <a:extraClrScheme>
      <a:clrScheme name="Custom Design 21">
        <a:dk1>
          <a:srgbClr val="000000"/>
        </a:dk1>
        <a:lt1>
          <a:srgbClr val="FFFFFF"/>
        </a:lt1>
        <a:dk2>
          <a:srgbClr val="000000"/>
        </a:dk2>
        <a:lt2>
          <a:srgbClr val="B2B2B2"/>
        </a:lt2>
        <a:accent1>
          <a:srgbClr val="F2EF3D"/>
        </a:accent1>
        <a:accent2>
          <a:srgbClr val="F2DA3D"/>
        </a:accent2>
        <a:accent3>
          <a:srgbClr val="FFFFFF"/>
        </a:accent3>
        <a:accent4>
          <a:srgbClr val="000000"/>
        </a:accent4>
        <a:accent5>
          <a:srgbClr val="F7F6AF"/>
        </a:accent5>
        <a:accent6>
          <a:srgbClr val="DBC536"/>
        </a:accent6>
        <a:hlink>
          <a:srgbClr val="E8ED47"/>
        </a:hlink>
        <a:folHlink>
          <a:srgbClr val="FFEA80"/>
        </a:folHlink>
      </a:clrScheme>
      <a:clrMap bg1="lt1" tx1="dk1" bg2="lt2" tx2="dk2" accent1="accent1" accent2="accent2" accent3="accent3" accent4="accent4" accent5="accent5" accent6="accent6" hlink="hlink" folHlink="folHlink"/>
    </a:extraClrScheme>
    <a:extraClrScheme>
      <a:clrScheme name="Custom Design 22">
        <a:dk1>
          <a:srgbClr val="000000"/>
        </a:dk1>
        <a:lt1>
          <a:srgbClr val="FFFFFF"/>
        </a:lt1>
        <a:dk2>
          <a:srgbClr val="000000"/>
        </a:dk2>
        <a:lt2>
          <a:srgbClr val="B2B2B2"/>
        </a:lt2>
        <a:accent1>
          <a:srgbClr val="FFD640"/>
        </a:accent1>
        <a:accent2>
          <a:srgbClr val="D1FA4B"/>
        </a:accent2>
        <a:accent3>
          <a:srgbClr val="FFFFFF"/>
        </a:accent3>
        <a:accent4>
          <a:srgbClr val="000000"/>
        </a:accent4>
        <a:accent5>
          <a:srgbClr val="FFE8AF"/>
        </a:accent5>
        <a:accent6>
          <a:srgbClr val="BDE343"/>
        </a:accent6>
        <a:hlink>
          <a:srgbClr val="FFFD99"/>
        </a:hlink>
        <a:folHlink>
          <a:srgbClr val="DBFFD9"/>
        </a:folHlink>
      </a:clrScheme>
      <a:clrMap bg1="lt1" tx1="dk1" bg2="lt2" tx2="dk2" accent1="accent1" accent2="accent2" accent3="accent3" accent4="accent4" accent5="accent5" accent6="accent6" hlink="hlink" folHlink="folHlink"/>
    </a:extraClrScheme>
    <a:extraClrScheme>
      <a:clrScheme name="Custom Design 23">
        <a:dk1>
          <a:srgbClr val="000000"/>
        </a:dk1>
        <a:lt1>
          <a:srgbClr val="FFFFFF"/>
        </a:lt1>
        <a:dk2>
          <a:srgbClr val="000000"/>
        </a:dk2>
        <a:lt2>
          <a:srgbClr val="B2B2B2"/>
        </a:lt2>
        <a:accent1>
          <a:srgbClr val="FFCCEC"/>
        </a:accent1>
        <a:accent2>
          <a:srgbClr val="EBE86A"/>
        </a:accent2>
        <a:accent3>
          <a:srgbClr val="FFFFFF"/>
        </a:accent3>
        <a:accent4>
          <a:srgbClr val="000000"/>
        </a:accent4>
        <a:accent5>
          <a:srgbClr val="FFE2F4"/>
        </a:accent5>
        <a:accent6>
          <a:srgbClr val="D5D25F"/>
        </a:accent6>
        <a:hlink>
          <a:srgbClr val="FFDDD1"/>
        </a:hlink>
        <a:folHlink>
          <a:srgbClr val="D2CCFF"/>
        </a:folHlink>
      </a:clrScheme>
      <a:clrMap bg1="lt1" tx1="dk1" bg2="lt2" tx2="dk2" accent1="accent1" accent2="accent2" accent3="accent3" accent4="accent4" accent5="accent5" accent6="accent6" hlink="hlink" folHlink="folHlink"/>
    </a:extraClrScheme>
    <a:extraClrScheme>
      <a:clrScheme name="Custom Design 24">
        <a:dk1>
          <a:srgbClr val="000000"/>
        </a:dk1>
        <a:lt1>
          <a:srgbClr val="FFFFFF"/>
        </a:lt1>
        <a:dk2>
          <a:srgbClr val="000000"/>
        </a:dk2>
        <a:lt2>
          <a:srgbClr val="B2B2B2"/>
        </a:lt2>
        <a:accent1>
          <a:srgbClr val="FFC8A6"/>
        </a:accent1>
        <a:accent2>
          <a:srgbClr val="9AE2ED"/>
        </a:accent2>
        <a:accent3>
          <a:srgbClr val="FFFFFF"/>
        </a:accent3>
        <a:accent4>
          <a:srgbClr val="000000"/>
        </a:accent4>
        <a:accent5>
          <a:srgbClr val="FFE0D0"/>
        </a:accent5>
        <a:accent6>
          <a:srgbClr val="8BCDD7"/>
        </a:accent6>
        <a:hlink>
          <a:srgbClr val="F1D9FF"/>
        </a:hlink>
        <a:folHlink>
          <a:srgbClr val="F2F1AA"/>
        </a:folHlink>
      </a:clrScheme>
      <a:clrMap bg1="lt1" tx1="dk1" bg2="lt2" tx2="dk2" accent1="accent1" accent2="accent2" accent3="accent3" accent4="accent4" accent5="accent5" accent6="accent6" hlink="hlink" folHlink="folHlink"/>
    </a:extraClrScheme>
    <a:extraClrScheme>
      <a:clrScheme name="Custom Design 25">
        <a:dk1>
          <a:srgbClr val="000000"/>
        </a:dk1>
        <a:lt1>
          <a:srgbClr val="FFFFFF"/>
        </a:lt1>
        <a:dk2>
          <a:srgbClr val="000000"/>
        </a:dk2>
        <a:lt2>
          <a:srgbClr val="B2B2B2"/>
        </a:lt2>
        <a:accent1>
          <a:srgbClr val="91E35A"/>
        </a:accent1>
        <a:accent2>
          <a:srgbClr val="C7E052"/>
        </a:accent2>
        <a:accent3>
          <a:srgbClr val="FFFFFF"/>
        </a:accent3>
        <a:accent4>
          <a:srgbClr val="000000"/>
        </a:accent4>
        <a:accent5>
          <a:srgbClr val="C7EFB5"/>
        </a:accent5>
        <a:accent6>
          <a:srgbClr val="B4CB49"/>
        </a:accent6>
        <a:hlink>
          <a:srgbClr val="CFF3B7"/>
        </a:hlink>
        <a:folHlink>
          <a:srgbClr val="E9F5AF"/>
        </a:folHlink>
      </a:clrScheme>
      <a:clrMap bg1="lt1" tx1="dk1" bg2="lt2" tx2="dk2" accent1="accent1" accent2="accent2" accent3="accent3" accent4="accent4" accent5="accent5" accent6="accent6" hlink="hlink" folHlink="folHlink"/>
    </a:extraClrScheme>
    <a:extraClrScheme>
      <a:clrScheme name="Custom Design 26">
        <a:dk1>
          <a:srgbClr val="000000"/>
        </a:dk1>
        <a:lt1>
          <a:srgbClr val="FFFFFF"/>
        </a:lt1>
        <a:dk2>
          <a:srgbClr val="000000"/>
        </a:dk2>
        <a:lt2>
          <a:srgbClr val="B2B2B2"/>
        </a:lt2>
        <a:accent1>
          <a:srgbClr val="C7E052"/>
        </a:accent1>
        <a:accent2>
          <a:srgbClr val="86D5EB"/>
        </a:accent2>
        <a:accent3>
          <a:srgbClr val="FFFFFF"/>
        </a:accent3>
        <a:accent4>
          <a:srgbClr val="000000"/>
        </a:accent4>
        <a:accent5>
          <a:srgbClr val="E0EDB3"/>
        </a:accent5>
        <a:accent6>
          <a:srgbClr val="79C1D5"/>
        </a:accent6>
        <a:hlink>
          <a:srgbClr val="F8EDCD"/>
        </a:hlink>
        <a:folHlink>
          <a:srgbClr val="CFF3B7"/>
        </a:folHlink>
      </a:clrScheme>
      <a:clrMap bg1="lt1" tx1="dk1" bg2="lt2" tx2="dk2" accent1="accent1" accent2="accent2" accent3="accent3" accent4="accent4" accent5="accent5" accent6="accent6" hlink="hlink" folHlink="folHlink"/>
    </a:extraClrScheme>
    <a:extraClrScheme>
      <a:clrScheme name="Custom Design 27">
        <a:dk1>
          <a:srgbClr val="000000"/>
        </a:dk1>
        <a:lt1>
          <a:srgbClr val="FFFFFF"/>
        </a:lt1>
        <a:dk2>
          <a:srgbClr val="000000"/>
        </a:dk2>
        <a:lt2>
          <a:srgbClr val="B2B2B2"/>
        </a:lt2>
        <a:accent1>
          <a:srgbClr val="EFBDA1"/>
        </a:accent1>
        <a:accent2>
          <a:srgbClr val="B8B7F3"/>
        </a:accent2>
        <a:accent3>
          <a:srgbClr val="FFFFFF"/>
        </a:accent3>
        <a:accent4>
          <a:srgbClr val="000000"/>
        </a:accent4>
        <a:accent5>
          <a:srgbClr val="F6DBCD"/>
        </a:accent5>
        <a:accent6>
          <a:srgbClr val="A6A6DC"/>
        </a:accent6>
        <a:hlink>
          <a:srgbClr val="CFF3B7"/>
        </a:hlink>
        <a:folHlink>
          <a:srgbClr val="F8E5F2"/>
        </a:folHlink>
      </a:clrScheme>
      <a:clrMap bg1="lt1" tx1="dk1" bg2="lt2" tx2="dk2" accent1="accent1" accent2="accent2" accent3="accent3" accent4="accent4" accent5="accent5" accent6="accent6" hlink="hlink" folHlink="folHlink"/>
    </a:extraClrScheme>
    <a:extraClrScheme>
      <a:clrScheme name="Custom Design 28">
        <a:dk1>
          <a:srgbClr val="000000"/>
        </a:dk1>
        <a:lt1>
          <a:srgbClr val="FFFFFF"/>
        </a:lt1>
        <a:dk2>
          <a:srgbClr val="000000"/>
        </a:dk2>
        <a:lt2>
          <a:srgbClr val="B2B2B2"/>
        </a:lt2>
        <a:accent1>
          <a:srgbClr val="F7D4D8"/>
        </a:accent1>
        <a:accent2>
          <a:srgbClr val="EBD68B"/>
        </a:accent2>
        <a:accent3>
          <a:srgbClr val="FFFFFF"/>
        </a:accent3>
        <a:accent4>
          <a:srgbClr val="000000"/>
        </a:accent4>
        <a:accent5>
          <a:srgbClr val="FAE6E9"/>
        </a:accent5>
        <a:accent6>
          <a:srgbClr val="D5C27D"/>
        </a:accent6>
        <a:hlink>
          <a:srgbClr val="DFF8CD"/>
        </a:hlink>
        <a:folHlink>
          <a:srgbClr val="DDDDF9"/>
        </a:folHlink>
      </a:clrScheme>
      <a:clrMap bg1="lt1" tx1="dk1" bg2="lt2" tx2="dk2" accent1="accent1" accent2="accent2" accent3="accent3" accent4="accent4" accent5="accent5" accent6="accent6" hlink="hlink" folHlink="folHlink"/>
    </a:extraClrScheme>
    <a:extraClrScheme>
      <a:clrScheme name="Custom Design 29">
        <a:dk1>
          <a:srgbClr val="000000"/>
        </a:dk1>
        <a:lt1>
          <a:srgbClr val="FFFFFF"/>
        </a:lt1>
        <a:dk2>
          <a:srgbClr val="000000"/>
        </a:dk2>
        <a:lt2>
          <a:srgbClr val="B2B2B2"/>
        </a:lt2>
        <a:accent1>
          <a:srgbClr val="0BBEE6"/>
        </a:accent1>
        <a:accent2>
          <a:srgbClr val="30CFF2"/>
        </a:accent2>
        <a:accent3>
          <a:srgbClr val="FFFFFF"/>
        </a:accent3>
        <a:accent4>
          <a:srgbClr val="000000"/>
        </a:accent4>
        <a:accent5>
          <a:srgbClr val="AADBF0"/>
        </a:accent5>
        <a:accent6>
          <a:srgbClr val="2ABBDB"/>
        </a:accent6>
        <a:hlink>
          <a:srgbClr val="4DDEFF"/>
        </a:hlink>
        <a:folHlink>
          <a:srgbClr val="84E4FA"/>
        </a:folHlink>
      </a:clrScheme>
      <a:clrMap bg1="lt1" tx1="dk1" bg2="lt2" tx2="dk2" accent1="accent1" accent2="accent2" accent3="accent3" accent4="accent4" accent5="accent5" accent6="accent6" hlink="hlink" folHlink="folHlink"/>
    </a:extraClrScheme>
    <a:extraClrScheme>
      <a:clrScheme name="Custom Design 30">
        <a:dk1>
          <a:srgbClr val="000000"/>
        </a:dk1>
        <a:lt1>
          <a:srgbClr val="FFFFFF"/>
        </a:lt1>
        <a:dk2>
          <a:srgbClr val="000000"/>
        </a:dk2>
        <a:lt2>
          <a:srgbClr val="B2B2B2"/>
        </a:lt2>
        <a:accent1>
          <a:srgbClr val="8CBEFF"/>
        </a:accent1>
        <a:accent2>
          <a:srgbClr val="8DE68A"/>
        </a:accent2>
        <a:accent3>
          <a:srgbClr val="FFFFFF"/>
        </a:accent3>
        <a:accent4>
          <a:srgbClr val="000000"/>
        </a:accent4>
        <a:accent5>
          <a:srgbClr val="C5DBFF"/>
        </a:accent5>
        <a:accent6>
          <a:srgbClr val="7FD07D"/>
        </a:accent6>
        <a:hlink>
          <a:srgbClr val="4DDEFF"/>
        </a:hlink>
        <a:folHlink>
          <a:srgbClr val="D3CCFF"/>
        </a:folHlink>
      </a:clrScheme>
      <a:clrMap bg1="lt1" tx1="dk1" bg2="lt2" tx2="dk2" accent1="accent1" accent2="accent2" accent3="accent3" accent4="accent4" accent5="accent5" accent6="accent6" hlink="hlink" folHlink="folHlink"/>
    </a:extraClrScheme>
    <a:extraClrScheme>
      <a:clrScheme name="Custom Design 31">
        <a:dk1>
          <a:srgbClr val="000000"/>
        </a:dk1>
        <a:lt1>
          <a:srgbClr val="FFFFFF"/>
        </a:lt1>
        <a:dk2>
          <a:srgbClr val="000000"/>
        </a:dk2>
        <a:lt2>
          <a:srgbClr val="B2B2B2"/>
        </a:lt2>
        <a:accent1>
          <a:srgbClr val="F2797B"/>
        </a:accent1>
        <a:accent2>
          <a:srgbClr val="30CFF2"/>
        </a:accent2>
        <a:accent3>
          <a:srgbClr val="FFFFFF"/>
        </a:accent3>
        <a:accent4>
          <a:srgbClr val="000000"/>
        </a:accent4>
        <a:accent5>
          <a:srgbClr val="F7BEBF"/>
        </a:accent5>
        <a:accent6>
          <a:srgbClr val="2ABBDB"/>
        </a:accent6>
        <a:hlink>
          <a:srgbClr val="FFDAA6"/>
        </a:hlink>
        <a:folHlink>
          <a:srgbClr val="FFCCEB"/>
        </a:folHlink>
      </a:clrScheme>
      <a:clrMap bg1="lt1" tx1="dk1" bg2="lt2" tx2="dk2" accent1="accent1" accent2="accent2" accent3="accent3" accent4="accent4" accent5="accent5" accent6="accent6" hlink="hlink" folHlink="folHlink"/>
    </a:extraClrScheme>
    <a:extraClrScheme>
      <a:clrScheme name="Custom Design 32">
        <a:dk1>
          <a:srgbClr val="000000"/>
        </a:dk1>
        <a:lt1>
          <a:srgbClr val="FFFFFF"/>
        </a:lt1>
        <a:dk2>
          <a:srgbClr val="000000"/>
        </a:dk2>
        <a:lt2>
          <a:srgbClr val="B2B2B2"/>
        </a:lt2>
        <a:accent1>
          <a:srgbClr val="F29961"/>
        </a:accent1>
        <a:accent2>
          <a:srgbClr val="E3B2FF"/>
        </a:accent2>
        <a:accent3>
          <a:srgbClr val="FFFFFF"/>
        </a:accent3>
        <a:accent4>
          <a:srgbClr val="000000"/>
        </a:accent4>
        <a:accent5>
          <a:srgbClr val="F7CAB7"/>
        </a:accent5>
        <a:accent6>
          <a:srgbClr val="CEA1E7"/>
        </a:accent6>
        <a:hlink>
          <a:srgbClr val="E6E345"/>
        </a:hlink>
        <a:folHlink>
          <a:srgbClr val="4DDE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1_Default Design 2">
      <a:dk1>
        <a:srgbClr val="000000"/>
      </a:dk1>
      <a:lt1>
        <a:srgbClr val="FFFFFF"/>
      </a:lt1>
      <a:dk2>
        <a:srgbClr val="333333"/>
      </a:dk2>
      <a:lt2>
        <a:srgbClr val="FFFFFF"/>
      </a:lt2>
      <a:accent1>
        <a:srgbClr val="FFA4D9"/>
      </a:accent1>
      <a:accent2>
        <a:srgbClr val="FFA66B"/>
      </a:accent2>
      <a:accent3>
        <a:srgbClr val="ADADAD"/>
      </a:accent3>
      <a:accent4>
        <a:srgbClr val="DADADA"/>
      </a:accent4>
      <a:accent5>
        <a:srgbClr val="FFCFE9"/>
      </a:accent5>
      <a:accent6>
        <a:srgbClr val="E79660"/>
      </a:accent6>
      <a:hlink>
        <a:srgbClr val="FFB5B5"/>
      </a:hlink>
      <a:folHlink>
        <a:srgbClr val="FFE685"/>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333333"/>
        </a:dk2>
        <a:lt2>
          <a:srgbClr val="FFFFFF"/>
        </a:lt2>
        <a:accent1>
          <a:srgbClr val="FF6666"/>
        </a:accent1>
        <a:accent2>
          <a:srgbClr val="FF8585"/>
        </a:accent2>
        <a:accent3>
          <a:srgbClr val="ADADAD"/>
        </a:accent3>
        <a:accent4>
          <a:srgbClr val="DADADA"/>
        </a:accent4>
        <a:accent5>
          <a:srgbClr val="FFB8B8"/>
        </a:accent5>
        <a:accent6>
          <a:srgbClr val="E77878"/>
        </a:accent6>
        <a:hlink>
          <a:srgbClr val="FFA4A4"/>
        </a:hlink>
        <a:folHlink>
          <a:srgbClr val="FFD1D1"/>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333333"/>
        </a:dk2>
        <a:lt2>
          <a:srgbClr val="FFFFFF"/>
        </a:lt2>
        <a:accent1>
          <a:srgbClr val="FFA4D9"/>
        </a:accent1>
        <a:accent2>
          <a:srgbClr val="FFA66B"/>
        </a:accent2>
        <a:accent3>
          <a:srgbClr val="ADADAD"/>
        </a:accent3>
        <a:accent4>
          <a:srgbClr val="DADADA"/>
        </a:accent4>
        <a:accent5>
          <a:srgbClr val="FFCFE9"/>
        </a:accent5>
        <a:accent6>
          <a:srgbClr val="E79660"/>
        </a:accent6>
        <a:hlink>
          <a:srgbClr val="FFB5B5"/>
        </a:hlink>
        <a:folHlink>
          <a:srgbClr val="FFE685"/>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FF"/>
        </a:lt1>
        <a:dk2>
          <a:srgbClr val="333333"/>
        </a:dk2>
        <a:lt2>
          <a:srgbClr val="FFFFFF"/>
        </a:lt2>
        <a:accent1>
          <a:srgbClr val="65CDF0"/>
        </a:accent1>
        <a:accent2>
          <a:srgbClr val="FF9999"/>
        </a:accent2>
        <a:accent3>
          <a:srgbClr val="ADADAD"/>
        </a:accent3>
        <a:accent4>
          <a:srgbClr val="DADADA"/>
        </a:accent4>
        <a:accent5>
          <a:srgbClr val="B8E3F6"/>
        </a:accent5>
        <a:accent6>
          <a:srgbClr val="E78A8A"/>
        </a:accent6>
        <a:hlink>
          <a:srgbClr val="D6F37D"/>
        </a:hlink>
        <a:folHlink>
          <a:srgbClr val="B8D5FF"/>
        </a:folHlink>
      </a:clrScheme>
      <a:clrMap bg1="dk2" tx1="lt1" bg2="dk1" tx2="lt2" accent1="accent1" accent2="accent2" accent3="accent3" accent4="accent4" accent5="accent5" accent6="accent6" hlink="hlink" folHlink="folHlink"/>
    </a:extraClrScheme>
    <a:extraClrScheme>
      <a:clrScheme name="1_Default Design 4">
        <a:dk1>
          <a:srgbClr val="000000"/>
        </a:dk1>
        <a:lt1>
          <a:srgbClr val="FFFFFF"/>
        </a:lt1>
        <a:dk2>
          <a:srgbClr val="333333"/>
        </a:dk2>
        <a:lt2>
          <a:srgbClr val="FFFFFF"/>
        </a:lt2>
        <a:accent1>
          <a:srgbClr val="FFA3A3"/>
        </a:accent1>
        <a:accent2>
          <a:srgbClr val="FFD943"/>
        </a:accent2>
        <a:accent3>
          <a:srgbClr val="ADADAD"/>
        </a:accent3>
        <a:accent4>
          <a:srgbClr val="DADADA"/>
        </a:accent4>
        <a:accent5>
          <a:srgbClr val="FFCECE"/>
        </a:accent5>
        <a:accent6>
          <a:srgbClr val="E7C43C"/>
        </a:accent6>
        <a:hlink>
          <a:srgbClr val="D2C9FF"/>
        </a:hlink>
        <a:folHlink>
          <a:srgbClr val="97ED97"/>
        </a:folHlink>
      </a:clrScheme>
      <a:clrMap bg1="dk2" tx1="lt1" bg2="dk1" tx2="lt2" accent1="accent1" accent2="accent2" accent3="accent3" accent4="accent4" accent5="accent5" accent6="accent6" hlink="hlink" folHlink="folHlink"/>
    </a:extraClrScheme>
    <a:extraClrScheme>
      <a:clrScheme name="1_Default Design 5">
        <a:dk1>
          <a:srgbClr val="000000"/>
        </a:dk1>
        <a:lt1>
          <a:srgbClr val="FFFFFF"/>
        </a:lt1>
        <a:dk2>
          <a:srgbClr val="333333"/>
        </a:dk2>
        <a:lt2>
          <a:srgbClr val="FFFFFF"/>
        </a:lt2>
        <a:accent1>
          <a:srgbClr val="F2EF3D"/>
        </a:accent1>
        <a:accent2>
          <a:srgbClr val="F2DA3D"/>
        </a:accent2>
        <a:accent3>
          <a:srgbClr val="ADADAD"/>
        </a:accent3>
        <a:accent4>
          <a:srgbClr val="DADADA"/>
        </a:accent4>
        <a:accent5>
          <a:srgbClr val="F7F6AF"/>
        </a:accent5>
        <a:accent6>
          <a:srgbClr val="DBC536"/>
        </a:accent6>
        <a:hlink>
          <a:srgbClr val="E8ED47"/>
        </a:hlink>
        <a:folHlink>
          <a:srgbClr val="FFEA80"/>
        </a:folHlink>
      </a:clrScheme>
      <a:clrMap bg1="dk2" tx1="lt1" bg2="dk1" tx2="lt2" accent1="accent1" accent2="accent2" accent3="accent3" accent4="accent4" accent5="accent5" accent6="accent6" hlink="hlink" folHlink="folHlink"/>
    </a:extraClrScheme>
    <a:extraClrScheme>
      <a:clrScheme name="1_Default Design 6">
        <a:dk1>
          <a:srgbClr val="000000"/>
        </a:dk1>
        <a:lt1>
          <a:srgbClr val="FFFFFF"/>
        </a:lt1>
        <a:dk2>
          <a:srgbClr val="333333"/>
        </a:dk2>
        <a:lt2>
          <a:srgbClr val="FFFFFF"/>
        </a:lt2>
        <a:accent1>
          <a:srgbClr val="FFD640"/>
        </a:accent1>
        <a:accent2>
          <a:srgbClr val="D1FA4B"/>
        </a:accent2>
        <a:accent3>
          <a:srgbClr val="ADADAD"/>
        </a:accent3>
        <a:accent4>
          <a:srgbClr val="DADADA"/>
        </a:accent4>
        <a:accent5>
          <a:srgbClr val="FFE8AF"/>
        </a:accent5>
        <a:accent6>
          <a:srgbClr val="BDE343"/>
        </a:accent6>
        <a:hlink>
          <a:srgbClr val="FFFD99"/>
        </a:hlink>
        <a:folHlink>
          <a:srgbClr val="DBFFD9"/>
        </a:folHlink>
      </a:clrScheme>
      <a:clrMap bg1="dk2" tx1="lt1" bg2="dk1" tx2="lt2" accent1="accent1" accent2="accent2" accent3="accent3" accent4="accent4" accent5="accent5" accent6="accent6" hlink="hlink" folHlink="folHlink"/>
    </a:extraClrScheme>
    <a:extraClrScheme>
      <a:clrScheme name="1_Default Design 7">
        <a:dk1>
          <a:srgbClr val="000000"/>
        </a:dk1>
        <a:lt1>
          <a:srgbClr val="FFFFFF"/>
        </a:lt1>
        <a:dk2>
          <a:srgbClr val="333333"/>
        </a:dk2>
        <a:lt2>
          <a:srgbClr val="FFFFFF"/>
        </a:lt2>
        <a:accent1>
          <a:srgbClr val="FFCCEC"/>
        </a:accent1>
        <a:accent2>
          <a:srgbClr val="EBE86A"/>
        </a:accent2>
        <a:accent3>
          <a:srgbClr val="ADADAD"/>
        </a:accent3>
        <a:accent4>
          <a:srgbClr val="DADADA"/>
        </a:accent4>
        <a:accent5>
          <a:srgbClr val="FFE2F4"/>
        </a:accent5>
        <a:accent6>
          <a:srgbClr val="D5D25F"/>
        </a:accent6>
        <a:hlink>
          <a:srgbClr val="FFDDD1"/>
        </a:hlink>
        <a:folHlink>
          <a:srgbClr val="D2CCFF"/>
        </a:folHlink>
      </a:clrScheme>
      <a:clrMap bg1="dk2" tx1="lt1" bg2="dk1" tx2="lt2" accent1="accent1" accent2="accent2" accent3="accent3" accent4="accent4" accent5="accent5" accent6="accent6" hlink="hlink" folHlink="folHlink"/>
    </a:extraClrScheme>
    <a:extraClrScheme>
      <a:clrScheme name="1_Default Design 8">
        <a:dk1>
          <a:srgbClr val="000000"/>
        </a:dk1>
        <a:lt1>
          <a:srgbClr val="FFFFFF"/>
        </a:lt1>
        <a:dk2>
          <a:srgbClr val="333333"/>
        </a:dk2>
        <a:lt2>
          <a:srgbClr val="FFFFFF"/>
        </a:lt2>
        <a:accent1>
          <a:srgbClr val="FFC8A6"/>
        </a:accent1>
        <a:accent2>
          <a:srgbClr val="9AE2ED"/>
        </a:accent2>
        <a:accent3>
          <a:srgbClr val="ADADAD"/>
        </a:accent3>
        <a:accent4>
          <a:srgbClr val="DADADA"/>
        </a:accent4>
        <a:accent5>
          <a:srgbClr val="FFE0D0"/>
        </a:accent5>
        <a:accent6>
          <a:srgbClr val="8BCDD7"/>
        </a:accent6>
        <a:hlink>
          <a:srgbClr val="F1D9FF"/>
        </a:hlink>
        <a:folHlink>
          <a:srgbClr val="F2F1AA"/>
        </a:folHlink>
      </a:clrScheme>
      <a:clrMap bg1="dk2" tx1="lt1" bg2="dk1" tx2="lt2" accent1="accent1" accent2="accent2" accent3="accent3" accent4="accent4" accent5="accent5" accent6="accent6" hlink="hlink" folHlink="folHlink"/>
    </a:extraClrScheme>
    <a:extraClrScheme>
      <a:clrScheme name="1_Default Design 9">
        <a:dk1>
          <a:srgbClr val="000000"/>
        </a:dk1>
        <a:lt1>
          <a:srgbClr val="FFFFFF"/>
        </a:lt1>
        <a:dk2>
          <a:srgbClr val="333333"/>
        </a:dk2>
        <a:lt2>
          <a:srgbClr val="FFFFFF"/>
        </a:lt2>
        <a:accent1>
          <a:srgbClr val="91E35A"/>
        </a:accent1>
        <a:accent2>
          <a:srgbClr val="C7E052"/>
        </a:accent2>
        <a:accent3>
          <a:srgbClr val="ADADAD"/>
        </a:accent3>
        <a:accent4>
          <a:srgbClr val="DADADA"/>
        </a:accent4>
        <a:accent5>
          <a:srgbClr val="C7EFB5"/>
        </a:accent5>
        <a:accent6>
          <a:srgbClr val="B4CB49"/>
        </a:accent6>
        <a:hlink>
          <a:srgbClr val="CFF3B7"/>
        </a:hlink>
        <a:folHlink>
          <a:srgbClr val="E9F5AF"/>
        </a:folHlink>
      </a:clrScheme>
      <a:clrMap bg1="dk2" tx1="lt1" bg2="dk1" tx2="lt2" accent1="accent1" accent2="accent2" accent3="accent3" accent4="accent4" accent5="accent5" accent6="accent6" hlink="hlink" folHlink="folHlink"/>
    </a:extraClrScheme>
    <a:extraClrScheme>
      <a:clrScheme name="1_Default Design 10">
        <a:dk1>
          <a:srgbClr val="000000"/>
        </a:dk1>
        <a:lt1>
          <a:srgbClr val="FFFFFF"/>
        </a:lt1>
        <a:dk2>
          <a:srgbClr val="333333"/>
        </a:dk2>
        <a:lt2>
          <a:srgbClr val="FFFFFF"/>
        </a:lt2>
        <a:accent1>
          <a:srgbClr val="C7E052"/>
        </a:accent1>
        <a:accent2>
          <a:srgbClr val="86D5EB"/>
        </a:accent2>
        <a:accent3>
          <a:srgbClr val="ADADAD"/>
        </a:accent3>
        <a:accent4>
          <a:srgbClr val="DADADA"/>
        </a:accent4>
        <a:accent5>
          <a:srgbClr val="E0EDB3"/>
        </a:accent5>
        <a:accent6>
          <a:srgbClr val="79C1D5"/>
        </a:accent6>
        <a:hlink>
          <a:srgbClr val="F8EDCD"/>
        </a:hlink>
        <a:folHlink>
          <a:srgbClr val="CFF3B7"/>
        </a:folHlink>
      </a:clrScheme>
      <a:clrMap bg1="dk2" tx1="lt1" bg2="dk1" tx2="lt2" accent1="accent1" accent2="accent2" accent3="accent3" accent4="accent4" accent5="accent5" accent6="accent6" hlink="hlink" folHlink="folHlink"/>
    </a:extraClrScheme>
    <a:extraClrScheme>
      <a:clrScheme name="1_Default Design 11">
        <a:dk1>
          <a:srgbClr val="000000"/>
        </a:dk1>
        <a:lt1>
          <a:srgbClr val="FFFFFF"/>
        </a:lt1>
        <a:dk2>
          <a:srgbClr val="333333"/>
        </a:dk2>
        <a:lt2>
          <a:srgbClr val="FFFFFF"/>
        </a:lt2>
        <a:accent1>
          <a:srgbClr val="EFBDA1"/>
        </a:accent1>
        <a:accent2>
          <a:srgbClr val="B8B7F3"/>
        </a:accent2>
        <a:accent3>
          <a:srgbClr val="ADADAD"/>
        </a:accent3>
        <a:accent4>
          <a:srgbClr val="DADADA"/>
        </a:accent4>
        <a:accent5>
          <a:srgbClr val="F6DBCD"/>
        </a:accent5>
        <a:accent6>
          <a:srgbClr val="A6A6DC"/>
        </a:accent6>
        <a:hlink>
          <a:srgbClr val="CFF3B7"/>
        </a:hlink>
        <a:folHlink>
          <a:srgbClr val="F8E5F2"/>
        </a:folHlink>
      </a:clrScheme>
      <a:clrMap bg1="dk2" tx1="lt1" bg2="dk1" tx2="lt2" accent1="accent1" accent2="accent2" accent3="accent3" accent4="accent4" accent5="accent5" accent6="accent6" hlink="hlink" folHlink="folHlink"/>
    </a:extraClrScheme>
    <a:extraClrScheme>
      <a:clrScheme name="1_Default Design 12">
        <a:dk1>
          <a:srgbClr val="000000"/>
        </a:dk1>
        <a:lt1>
          <a:srgbClr val="FFFFFF"/>
        </a:lt1>
        <a:dk2>
          <a:srgbClr val="333333"/>
        </a:dk2>
        <a:lt2>
          <a:srgbClr val="FFFFFF"/>
        </a:lt2>
        <a:accent1>
          <a:srgbClr val="F7D4D8"/>
        </a:accent1>
        <a:accent2>
          <a:srgbClr val="EBD68B"/>
        </a:accent2>
        <a:accent3>
          <a:srgbClr val="ADADAD"/>
        </a:accent3>
        <a:accent4>
          <a:srgbClr val="DADADA"/>
        </a:accent4>
        <a:accent5>
          <a:srgbClr val="FAE6E9"/>
        </a:accent5>
        <a:accent6>
          <a:srgbClr val="D5C27D"/>
        </a:accent6>
        <a:hlink>
          <a:srgbClr val="DFF8CD"/>
        </a:hlink>
        <a:folHlink>
          <a:srgbClr val="DDDDF9"/>
        </a:folHlink>
      </a:clrScheme>
      <a:clrMap bg1="dk2" tx1="lt1" bg2="dk1" tx2="lt2" accent1="accent1" accent2="accent2" accent3="accent3" accent4="accent4" accent5="accent5" accent6="accent6" hlink="hlink" folHlink="folHlink"/>
    </a:extraClrScheme>
    <a:extraClrScheme>
      <a:clrScheme name="1_Default Design 13">
        <a:dk1>
          <a:srgbClr val="000000"/>
        </a:dk1>
        <a:lt1>
          <a:srgbClr val="FFFFFF"/>
        </a:lt1>
        <a:dk2>
          <a:srgbClr val="333333"/>
        </a:dk2>
        <a:lt2>
          <a:srgbClr val="FFFFFF"/>
        </a:lt2>
        <a:accent1>
          <a:srgbClr val="0BBEE6"/>
        </a:accent1>
        <a:accent2>
          <a:srgbClr val="30CFF2"/>
        </a:accent2>
        <a:accent3>
          <a:srgbClr val="ADADAD"/>
        </a:accent3>
        <a:accent4>
          <a:srgbClr val="DADADA"/>
        </a:accent4>
        <a:accent5>
          <a:srgbClr val="AADBF0"/>
        </a:accent5>
        <a:accent6>
          <a:srgbClr val="2ABBDB"/>
        </a:accent6>
        <a:hlink>
          <a:srgbClr val="4DDEFF"/>
        </a:hlink>
        <a:folHlink>
          <a:srgbClr val="84E4FA"/>
        </a:folHlink>
      </a:clrScheme>
      <a:clrMap bg1="dk2" tx1="lt1" bg2="dk1" tx2="lt2" accent1="accent1" accent2="accent2" accent3="accent3" accent4="accent4" accent5="accent5" accent6="accent6" hlink="hlink" folHlink="folHlink"/>
    </a:extraClrScheme>
    <a:extraClrScheme>
      <a:clrScheme name="1_Default Design 14">
        <a:dk1>
          <a:srgbClr val="000000"/>
        </a:dk1>
        <a:lt1>
          <a:srgbClr val="FFFFFF"/>
        </a:lt1>
        <a:dk2>
          <a:srgbClr val="333333"/>
        </a:dk2>
        <a:lt2>
          <a:srgbClr val="FFFFFF"/>
        </a:lt2>
        <a:accent1>
          <a:srgbClr val="8CBEFF"/>
        </a:accent1>
        <a:accent2>
          <a:srgbClr val="8DE68A"/>
        </a:accent2>
        <a:accent3>
          <a:srgbClr val="ADADAD"/>
        </a:accent3>
        <a:accent4>
          <a:srgbClr val="DADADA"/>
        </a:accent4>
        <a:accent5>
          <a:srgbClr val="C5DBFF"/>
        </a:accent5>
        <a:accent6>
          <a:srgbClr val="7FD07D"/>
        </a:accent6>
        <a:hlink>
          <a:srgbClr val="4DDEFF"/>
        </a:hlink>
        <a:folHlink>
          <a:srgbClr val="D3CCFF"/>
        </a:folHlink>
      </a:clrScheme>
      <a:clrMap bg1="dk2" tx1="lt1" bg2="dk1" tx2="lt2" accent1="accent1" accent2="accent2" accent3="accent3" accent4="accent4" accent5="accent5" accent6="accent6" hlink="hlink" folHlink="folHlink"/>
    </a:extraClrScheme>
    <a:extraClrScheme>
      <a:clrScheme name="1_Default Design 15">
        <a:dk1>
          <a:srgbClr val="000000"/>
        </a:dk1>
        <a:lt1>
          <a:srgbClr val="FFFFFF"/>
        </a:lt1>
        <a:dk2>
          <a:srgbClr val="333333"/>
        </a:dk2>
        <a:lt2>
          <a:srgbClr val="FFFFFF"/>
        </a:lt2>
        <a:accent1>
          <a:srgbClr val="F2797B"/>
        </a:accent1>
        <a:accent2>
          <a:srgbClr val="30CFF2"/>
        </a:accent2>
        <a:accent3>
          <a:srgbClr val="ADADAD"/>
        </a:accent3>
        <a:accent4>
          <a:srgbClr val="DADADA"/>
        </a:accent4>
        <a:accent5>
          <a:srgbClr val="F7BEBF"/>
        </a:accent5>
        <a:accent6>
          <a:srgbClr val="2ABBDB"/>
        </a:accent6>
        <a:hlink>
          <a:srgbClr val="FFDAA6"/>
        </a:hlink>
        <a:folHlink>
          <a:srgbClr val="FFCCEB"/>
        </a:folHlink>
      </a:clrScheme>
      <a:clrMap bg1="dk2" tx1="lt1" bg2="dk1" tx2="lt2" accent1="accent1" accent2="accent2" accent3="accent3" accent4="accent4" accent5="accent5" accent6="accent6" hlink="hlink" folHlink="folHlink"/>
    </a:extraClrScheme>
    <a:extraClrScheme>
      <a:clrScheme name="1_Default Design 16">
        <a:dk1>
          <a:srgbClr val="000000"/>
        </a:dk1>
        <a:lt1>
          <a:srgbClr val="FFFFFF"/>
        </a:lt1>
        <a:dk2>
          <a:srgbClr val="333333"/>
        </a:dk2>
        <a:lt2>
          <a:srgbClr val="FFFFFF"/>
        </a:lt2>
        <a:accent1>
          <a:srgbClr val="F29961"/>
        </a:accent1>
        <a:accent2>
          <a:srgbClr val="E3B2FF"/>
        </a:accent2>
        <a:accent3>
          <a:srgbClr val="ADADAD"/>
        </a:accent3>
        <a:accent4>
          <a:srgbClr val="DADADA"/>
        </a:accent4>
        <a:accent5>
          <a:srgbClr val="F7CAB7"/>
        </a:accent5>
        <a:accent6>
          <a:srgbClr val="CEA1E7"/>
        </a:accent6>
        <a:hlink>
          <a:srgbClr val="E6E345"/>
        </a:hlink>
        <a:folHlink>
          <a:srgbClr val="4DDEFF"/>
        </a:folHlink>
      </a:clrScheme>
      <a:clrMap bg1="dk2" tx1="lt1" bg2="dk1" tx2="lt2" accent1="accent1" accent2="accent2" accent3="accent3" accent4="accent4" accent5="accent5" accent6="accent6" hlink="hlink" folHlink="folHlink"/>
    </a:extraClrScheme>
    <a:extraClrScheme>
      <a:clrScheme name="1_Default Design 17">
        <a:dk1>
          <a:srgbClr val="000000"/>
        </a:dk1>
        <a:lt1>
          <a:srgbClr val="FFFFFF"/>
        </a:lt1>
        <a:dk2>
          <a:srgbClr val="000000"/>
        </a:dk2>
        <a:lt2>
          <a:srgbClr val="B2B2B2"/>
        </a:lt2>
        <a:accent1>
          <a:srgbClr val="FF6666"/>
        </a:accent1>
        <a:accent2>
          <a:srgbClr val="FF8585"/>
        </a:accent2>
        <a:accent3>
          <a:srgbClr val="FFFFFF"/>
        </a:accent3>
        <a:accent4>
          <a:srgbClr val="000000"/>
        </a:accent4>
        <a:accent5>
          <a:srgbClr val="FFB8B8"/>
        </a:accent5>
        <a:accent6>
          <a:srgbClr val="E77878"/>
        </a:accent6>
        <a:hlink>
          <a:srgbClr val="FFA4A4"/>
        </a:hlink>
        <a:folHlink>
          <a:srgbClr val="FFD1D1"/>
        </a:folHlink>
      </a:clrScheme>
      <a:clrMap bg1="lt1" tx1="dk1" bg2="lt2" tx2="dk2" accent1="accent1" accent2="accent2" accent3="accent3" accent4="accent4" accent5="accent5" accent6="accent6" hlink="hlink" folHlink="folHlink"/>
    </a:extraClrScheme>
    <a:extraClrScheme>
      <a:clrScheme name="1_Default Design 18">
        <a:dk1>
          <a:srgbClr val="000000"/>
        </a:dk1>
        <a:lt1>
          <a:srgbClr val="FFFFFF"/>
        </a:lt1>
        <a:dk2>
          <a:srgbClr val="000000"/>
        </a:dk2>
        <a:lt2>
          <a:srgbClr val="B2B2B2"/>
        </a:lt2>
        <a:accent1>
          <a:srgbClr val="FFA4D9"/>
        </a:accent1>
        <a:accent2>
          <a:srgbClr val="FFA66B"/>
        </a:accent2>
        <a:accent3>
          <a:srgbClr val="FFFFFF"/>
        </a:accent3>
        <a:accent4>
          <a:srgbClr val="000000"/>
        </a:accent4>
        <a:accent5>
          <a:srgbClr val="FFCFE9"/>
        </a:accent5>
        <a:accent6>
          <a:srgbClr val="E79660"/>
        </a:accent6>
        <a:hlink>
          <a:srgbClr val="FFB5B5"/>
        </a:hlink>
        <a:folHlink>
          <a:srgbClr val="FFE685"/>
        </a:folHlink>
      </a:clrScheme>
      <a:clrMap bg1="lt1" tx1="dk1" bg2="lt2" tx2="dk2" accent1="accent1" accent2="accent2" accent3="accent3" accent4="accent4" accent5="accent5" accent6="accent6" hlink="hlink" folHlink="folHlink"/>
    </a:extraClrScheme>
    <a:extraClrScheme>
      <a:clrScheme name="1_Default Design 19">
        <a:dk1>
          <a:srgbClr val="000000"/>
        </a:dk1>
        <a:lt1>
          <a:srgbClr val="FFFFFF"/>
        </a:lt1>
        <a:dk2>
          <a:srgbClr val="000000"/>
        </a:dk2>
        <a:lt2>
          <a:srgbClr val="B2B2B2"/>
        </a:lt2>
        <a:accent1>
          <a:srgbClr val="65CDF0"/>
        </a:accent1>
        <a:accent2>
          <a:srgbClr val="FF9999"/>
        </a:accent2>
        <a:accent3>
          <a:srgbClr val="FFFFFF"/>
        </a:accent3>
        <a:accent4>
          <a:srgbClr val="000000"/>
        </a:accent4>
        <a:accent5>
          <a:srgbClr val="B8E3F6"/>
        </a:accent5>
        <a:accent6>
          <a:srgbClr val="E78A8A"/>
        </a:accent6>
        <a:hlink>
          <a:srgbClr val="D6F37D"/>
        </a:hlink>
        <a:folHlink>
          <a:srgbClr val="B8D5FF"/>
        </a:folHlink>
      </a:clrScheme>
      <a:clrMap bg1="lt1" tx1="dk1" bg2="lt2" tx2="dk2" accent1="accent1" accent2="accent2" accent3="accent3" accent4="accent4" accent5="accent5" accent6="accent6" hlink="hlink" folHlink="folHlink"/>
    </a:extraClrScheme>
    <a:extraClrScheme>
      <a:clrScheme name="1_Default Design 20">
        <a:dk1>
          <a:srgbClr val="000000"/>
        </a:dk1>
        <a:lt1>
          <a:srgbClr val="FFFFFF"/>
        </a:lt1>
        <a:dk2>
          <a:srgbClr val="000000"/>
        </a:dk2>
        <a:lt2>
          <a:srgbClr val="B2B2B2"/>
        </a:lt2>
        <a:accent1>
          <a:srgbClr val="FFA3A3"/>
        </a:accent1>
        <a:accent2>
          <a:srgbClr val="FFD943"/>
        </a:accent2>
        <a:accent3>
          <a:srgbClr val="FFFFFF"/>
        </a:accent3>
        <a:accent4>
          <a:srgbClr val="000000"/>
        </a:accent4>
        <a:accent5>
          <a:srgbClr val="FFCECE"/>
        </a:accent5>
        <a:accent6>
          <a:srgbClr val="E7C43C"/>
        </a:accent6>
        <a:hlink>
          <a:srgbClr val="D2C9FF"/>
        </a:hlink>
        <a:folHlink>
          <a:srgbClr val="97ED97"/>
        </a:folHlink>
      </a:clrScheme>
      <a:clrMap bg1="lt1" tx1="dk1" bg2="lt2" tx2="dk2" accent1="accent1" accent2="accent2" accent3="accent3" accent4="accent4" accent5="accent5" accent6="accent6" hlink="hlink" folHlink="folHlink"/>
    </a:extraClrScheme>
    <a:extraClrScheme>
      <a:clrScheme name="1_Default Design 21">
        <a:dk1>
          <a:srgbClr val="000000"/>
        </a:dk1>
        <a:lt1>
          <a:srgbClr val="FFFFFF"/>
        </a:lt1>
        <a:dk2>
          <a:srgbClr val="000000"/>
        </a:dk2>
        <a:lt2>
          <a:srgbClr val="B2B2B2"/>
        </a:lt2>
        <a:accent1>
          <a:srgbClr val="F2EF3D"/>
        </a:accent1>
        <a:accent2>
          <a:srgbClr val="F2DA3D"/>
        </a:accent2>
        <a:accent3>
          <a:srgbClr val="FFFFFF"/>
        </a:accent3>
        <a:accent4>
          <a:srgbClr val="000000"/>
        </a:accent4>
        <a:accent5>
          <a:srgbClr val="F7F6AF"/>
        </a:accent5>
        <a:accent6>
          <a:srgbClr val="DBC536"/>
        </a:accent6>
        <a:hlink>
          <a:srgbClr val="E8ED47"/>
        </a:hlink>
        <a:folHlink>
          <a:srgbClr val="FFEA80"/>
        </a:folHlink>
      </a:clrScheme>
      <a:clrMap bg1="lt1" tx1="dk1" bg2="lt2" tx2="dk2" accent1="accent1" accent2="accent2" accent3="accent3" accent4="accent4" accent5="accent5" accent6="accent6" hlink="hlink" folHlink="folHlink"/>
    </a:extraClrScheme>
    <a:extraClrScheme>
      <a:clrScheme name="1_Default Design 22">
        <a:dk1>
          <a:srgbClr val="000000"/>
        </a:dk1>
        <a:lt1>
          <a:srgbClr val="FFFFFF"/>
        </a:lt1>
        <a:dk2>
          <a:srgbClr val="000000"/>
        </a:dk2>
        <a:lt2>
          <a:srgbClr val="B2B2B2"/>
        </a:lt2>
        <a:accent1>
          <a:srgbClr val="FFD640"/>
        </a:accent1>
        <a:accent2>
          <a:srgbClr val="D1FA4B"/>
        </a:accent2>
        <a:accent3>
          <a:srgbClr val="FFFFFF"/>
        </a:accent3>
        <a:accent4>
          <a:srgbClr val="000000"/>
        </a:accent4>
        <a:accent5>
          <a:srgbClr val="FFE8AF"/>
        </a:accent5>
        <a:accent6>
          <a:srgbClr val="BDE343"/>
        </a:accent6>
        <a:hlink>
          <a:srgbClr val="FFFD99"/>
        </a:hlink>
        <a:folHlink>
          <a:srgbClr val="DBFFD9"/>
        </a:folHlink>
      </a:clrScheme>
      <a:clrMap bg1="lt1" tx1="dk1" bg2="lt2" tx2="dk2" accent1="accent1" accent2="accent2" accent3="accent3" accent4="accent4" accent5="accent5" accent6="accent6" hlink="hlink" folHlink="folHlink"/>
    </a:extraClrScheme>
    <a:extraClrScheme>
      <a:clrScheme name="1_Default Design 23">
        <a:dk1>
          <a:srgbClr val="000000"/>
        </a:dk1>
        <a:lt1>
          <a:srgbClr val="FFFFFF"/>
        </a:lt1>
        <a:dk2>
          <a:srgbClr val="000000"/>
        </a:dk2>
        <a:lt2>
          <a:srgbClr val="B2B2B2"/>
        </a:lt2>
        <a:accent1>
          <a:srgbClr val="FFCCEC"/>
        </a:accent1>
        <a:accent2>
          <a:srgbClr val="EBE86A"/>
        </a:accent2>
        <a:accent3>
          <a:srgbClr val="FFFFFF"/>
        </a:accent3>
        <a:accent4>
          <a:srgbClr val="000000"/>
        </a:accent4>
        <a:accent5>
          <a:srgbClr val="FFE2F4"/>
        </a:accent5>
        <a:accent6>
          <a:srgbClr val="D5D25F"/>
        </a:accent6>
        <a:hlink>
          <a:srgbClr val="FFDDD1"/>
        </a:hlink>
        <a:folHlink>
          <a:srgbClr val="D2CCFF"/>
        </a:folHlink>
      </a:clrScheme>
      <a:clrMap bg1="lt1" tx1="dk1" bg2="lt2" tx2="dk2" accent1="accent1" accent2="accent2" accent3="accent3" accent4="accent4" accent5="accent5" accent6="accent6" hlink="hlink" folHlink="folHlink"/>
    </a:extraClrScheme>
    <a:extraClrScheme>
      <a:clrScheme name="1_Default Design 24">
        <a:dk1>
          <a:srgbClr val="000000"/>
        </a:dk1>
        <a:lt1>
          <a:srgbClr val="FFFFFF"/>
        </a:lt1>
        <a:dk2>
          <a:srgbClr val="000000"/>
        </a:dk2>
        <a:lt2>
          <a:srgbClr val="B2B2B2"/>
        </a:lt2>
        <a:accent1>
          <a:srgbClr val="FFC8A6"/>
        </a:accent1>
        <a:accent2>
          <a:srgbClr val="9AE2ED"/>
        </a:accent2>
        <a:accent3>
          <a:srgbClr val="FFFFFF"/>
        </a:accent3>
        <a:accent4>
          <a:srgbClr val="000000"/>
        </a:accent4>
        <a:accent5>
          <a:srgbClr val="FFE0D0"/>
        </a:accent5>
        <a:accent6>
          <a:srgbClr val="8BCDD7"/>
        </a:accent6>
        <a:hlink>
          <a:srgbClr val="F1D9FF"/>
        </a:hlink>
        <a:folHlink>
          <a:srgbClr val="F2F1AA"/>
        </a:folHlink>
      </a:clrScheme>
      <a:clrMap bg1="lt1" tx1="dk1" bg2="lt2" tx2="dk2" accent1="accent1" accent2="accent2" accent3="accent3" accent4="accent4" accent5="accent5" accent6="accent6" hlink="hlink" folHlink="folHlink"/>
    </a:extraClrScheme>
    <a:extraClrScheme>
      <a:clrScheme name="1_Default Design 25">
        <a:dk1>
          <a:srgbClr val="000000"/>
        </a:dk1>
        <a:lt1>
          <a:srgbClr val="FFFFFF"/>
        </a:lt1>
        <a:dk2>
          <a:srgbClr val="000000"/>
        </a:dk2>
        <a:lt2>
          <a:srgbClr val="B2B2B2"/>
        </a:lt2>
        <a:accent1>
          <a:srgbClr val="91E35A"/>
        </a:accent1>
        <a:accent2>
          <a:srgbClr val="C7E052"/>
        </a:accent2>
        <a:accent3>
          <a:srgbClr val="FFFFFF"/>
        </a:accent3>
        <a:accent4>
          <a:srgbClr val="000000"/>
        </a:accent4>
        <a:accent5>
          <a:srgbClr val="C7EFB5"/>
        </a:accent5>
        <a:accent6>
          <a:srgbClr val="B4CB49"/>
        </a:accent6>
        <a:hlink>
          <a:srgbClr val="CFF3B7"/>
        </a:hlink>
        <a:folHlink>
          <a:srgbClr val="E9F5AF"/>
        </a:folHlink>
      </a:clrScheme>
      <a:clrMap bg1="lt1" tx1="dk1" bg2="lt2" tx2="dk2" accent1="accent1" accent2="accent2" accent3="accent3" accent4="accent4" accent5="accent5" accent6="accent6" hlink="hlink" folHlink="folHlink"/>
    </a:extraClrScheme>
    <a:extraClrScheme>
      <a:clrScheme name="1_Default Design 26">
        <a:dk1>
          <a:srgbClr val="000000"/>
        </a:dk1>
        <a:lt1>
          <a:srgbClr val="FFFFFF"/>
        </a:lt1>
        <a:dk2>
          <a:srgbClr val="000000"/>
        </a:dk2>
        <a:lt2>
          <a:srgbClr val="B2B2B2"/>
        </a:lt2>
        <a:accent1>
          <a:srgbClr val="C7E052"/>
        </a:accent1>
        <a:accent2>
          <a:srgbClr val="86D5EB"/>
        </a:accent2>
        <a:accent3>
          <a:srgbClr val="FFFFFF"/>
        </a:accent3>
        <a:accent4>
          <a:srgbClr val="000000"/>
        </a:accent4>
        <a:accent5>
          <a:srgbClr val="E0EDB3"/>
        </a:accent5>
        <a:accent6>
          <a:srgbClr val="79C1D5"/>
        </a:accent6>
        <a:hlink>
          <a:srgbClr val="F8EDCD"/>
        </a:hlink>
        <a:folHlink>
          <a:srgbClr val="CFF3B7"/>
        </a:folHlink>
      </a:clrScheme>
      <a:clrMap bg1="lt1" tx1="dk1" bg2="lt2" tx2="dk2" accent1="accent1" accent2="accent2" accent3="accent3" accent4="accent4" accent5="accent5" accent6="accent6" hlink="hlink" folHlink="folHlink"/>
    </a:extraClrScheme>
    <a:extraClrScheme>
      <a:clrScheme name="1_Default Design 27">
        <a:dk1>
          <a:srgbClr val="000000"/>
        </a:dk1>
        <a:lt1>
          <a:srgbClr val="FFFFFF"/>
        </a:lt1>
        <a:dk2>
          <a:srgbClr val="000000"/>
        </a:dk2>
        <a:lt2>
          <a:srgbClr val="B2B2B2"/>
        </a:lt2>
        <a:accent1>
          <a:srgbClr val="EFBDA1"/>
        </a:accent1>
        <a:accent2>
          <a:srgbClr val="B8B7F3"/>
        </a:accent2>
        <a:accent3>
          <a:srgbClr val="FFFFFF"/>
        </a:accent3>
        <a:accent4>
          <a:srgbClr val="000000"/>
        </a:accent4>
        <a:accent5>
          <a:srgbClr val="F6DBCD"/>
        </a:accent5>
        <a:accent6>
          <a:srgbClr val="A6A6DC"/>
        </a:accent6>
        <a:hlink>
          <a:srgbClr val="CFF3B7"/>
        </a:hlink>
        <a:folHlink>
          <a:srgbClr val="F8E5F2"/>
        </a:folHlink>
      </a:clrScheme>
      <a:clrMap bg1="lt1" tx1="dk1" bg2="lt2" tx2="dk2" accent1="accent1" accent2="accent2" accent3="accent3" accent4="accent4" accent5="accent5" accent6="accent6" hlink="hlink" folHlink="folHlink"/>
    </a:extraClrScheme>
    <a:extraClrScheme>
      <a:clrScheme name="1_Default Design 28">
        <a:dk1>
          <a:srgbClr val="000000"/>
        </a:dk1>
        <a:lt1>
          <a:srgbClr val="FFFFFF"/>
        </a:lt1>
        <a:dk2>
          <a:srgbClr val="000000"/>
        </a:dk2>
        <a:lt2>
          <a:srgbClr val="B2B2B2"/>
        </a:lt2>
        <a:accent1>
          <a:srgbClr val="F7D4D8"/>
        </a:accent1>
        <a:accent2>
          <a:srgbClr val="EBD68B"/>
        </a:accent2>
        <a:accent3>
          <a:srgbClr val="FFFFFF"/>
        </a:accent3>
        <a:accent4>
          <a:srgbClr val="000000"/>
        </a:accent4>
        <a:accent5>
          <a:srgbClr val="FAE6E9"/>
        </a:accent5>
        <a:accent6>
          <a:srgbClr val="D5C27D"/>
        </a:accent6>
        <a:hlink>
          <a:srgbClr val="DFF8CD"/>
        </a:hlink>
        <a:folHlink>
          <a:srgbClr val="DDDDF9"/>
        </a:folHlink>
      </a:clrScheme>
      <a:clrMap bg1="lt1" tx1="dk1" bg2="lt2" tx2="dk2" accent1="accent1" accent2="accent2" accent3="accent3" accent4="accent4" accent5="accent5" accent6="accent6" hlink="hlink" folHlink="folHlink"/>
    </a:extraClrScheme>
    <a:extraClrScheme>
      <a:clrScheme name="1_Default Design 29">
        <a:dk1>
          <a:srgbClr val="000000"/>
        </a:dk1>
        <a:lt1>
          <a:srgbClr val="FFFFFF"/>
        </a:lt1>
        <a:dk2>
          <a:srgbClr val="000000"/>
        </a:dk2>
        <a:lt2>
          <a:srgbClr val="B2B2B2"/>
        </a:lt2>
        <a:accent1>
          <a:srgbClr val="0BBEE6"/>
        </a:accent1>
        <a:accent2>
          <a:srgbClr val="30CFF2"/>
        </a:accent2>
        <a:accent3>
          <a:srgbClr val="FFFFFF"/>
        </a:accent3>
        <a:accent4>
          <a:srgbClr val="000000"/>
        </a:accent4>
        <a:accent5>
          <a:srgbClr val="AADBF0"/>
        </a:accent5>
        <a:accent6>
          <a:srgbClr val="2ABBDB"/>
        </a:accent6>
        <a:hlink>
          <a:srgbClr val="4DDEFF"/>
        </a:hlink>
        <a:folHlink>
          <a:srgbClr val="84E4FA"/>
        </a:folHlink>
      </a:clrScheme>
      <a:clrMap bg1="lt1" tx1="dk1" bg2="lt2" tx2="dk2" accent1="accent1" accent2="accent2" accent3="accent3" accent4="accent4" accent5="accent5" accent6="accent6" hlink="hlink" folHlink="folHlink"/>
    </a:extraClrScheme>
    <a:extraClrScheme>
      <a:clrScheme name="1_Default Design 30">
        <a:dk1>
          <a:srgbClr val="000000"/>
        </a:dk1>
        <a:lt1>
          <a:srgbClr val="FFFFFF"/>
        </a:lt1>
        <a:dk2>
          <a:srgbClr val="000000"/>
        </a:dk2>
        <a:lt2>
          <a:srgbClr val="B2B2B2"/>
        </a:lt2>
        <a:accent1>
          <a:srgbClr val="8CBEFF"/>
        </a:accent1>
        <a:accent2>
          <a:srgbClr val="8DE68A"/>
        </a:accent2>
        <a:accent3>
          <a:srgbClr val="FFFFFF"/>
        </a:accent3>
        <a:accent4>
          <a:srgbClr val="000000"/>
        </a:accent4>
        <a:accent5>
          <a:srgbClr val="C5DBFF"/>
        </a:accent5>
        <a:accent6>
          <a:srgbClr val="7FD07D"/>
        </a:accent6>
        <a:hlink>
          <a:srgbClr val="4DDEFF"/>
        </a:hlink>
        <a:folHlink>
          <a:srgbClr val="D3CCFF"/>
        </a:folHlink>
      </a:clrScheme>
      <a:clrMap bg1="lt1" tx1="dk1" bg2="lt2" tx2="dk2" accent1="accent1" accent2="accent2" accent3="accent3" accent4="accent4" accent5="accent5" accent6="accent6" hlink="hlink" folHlink="folHlink"/>
    </a:extraClrScheme>
    <a:extraClrScheme>
      <a:clrScheme name="1_Default Design 31">
        <a:dk1>
          <a:srgbClr val="000000"/>
        </a:dk1>
        <a:lt1>
          <a:srgbClr val="FFFFFF"/>
        </a:lt1>
        <a:dk2>
          <a:srgbClr val="000000"/>
        </a:dk2>
        <a:lt2>
          <a:srgbClr val="B2B2B2"/>
        </a:lt2>
        <a:accent1>
          <a:srgbClr val="F2797B"/>
        </a:accent1>
        <a:accent2>
          <a:srgbClr val="30CFF2"/>
        </a:accent2>
        <a:accent3>
          <a:srgbClr val="FFFFFF"/>
        </a:accent3>
        <a:accent4>
          <a:srgbClr val="000000"/>
        </a:accent4>
        <a:accent5>
          <a:srgbClr val="F7BEBF"/>
        </a:accent5>
        <a:accent6>
          <a:srgbClr val="2ABBDB"/>
        </a:accent6>
        <a:hlink>
          <a:srgbClr val="FFDAA6"/>
        </a:hlink>
        <a:folHlink>
          <a:srgbClr val="FFCCEB"/>
        </a:folHlink>
      </a:clrScheme>
      <a:clrMap bg1="lt1" tx1="dk1" bg2="lt2" tx2="dk2" accent1="accent1" accent2="accent2" accent3="accent3" accent4="accent4" accent5="accent5" accent6="accent6" hlink="hlink" folHlink="folHlink"/>
    </a:extraClrScheme>
    <a:extraClrScheme>
      <a:clrScheme name="1_Default Design 32">
        <a:dk1>
          <a:srgbClr val="000000"/>
        </a:dk1>
        <a:lt1>
          <a:srgbClr val="FFFFFF"/>
        </a:lt1>
        <a:dk2>
          <a:srgbClr val="000000"/>
        </a:dk2>
        <a:lt2>
          <a:srgbClr val="B2B2B2"/>
        </a:lt2>
        <a:accent1>
          <a:srgbClr val="F29961"/>
        </a:accent1>
        <a:accent2>
          <a:srgbClr val="E3B2FF"/>
        </a:accent2>
        <a:accent3>
          <a:srgbClr val="FFFFFF"/>
        </a:accent3>
        <a:accent4>
          <a:srgbClr val="000000"/>
        </a:accent4>
        <a:accent5>
          <a:srgbClr val="F7CAB7"/>
        </a:accent5>
        <a:accent6>
          <a:srgbClr val="CEA1E7"/>
        </a:accent6>
        <a:hlink>
          <a:srgbClr val="E6E345"/>
        </a:hlink>
        <a:folHlink>
          <a:srgbClr val="4DDE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chri_1172_slide</Template>
  <TotalTime>1578</TotalTime>
  <Words>1643</Words>
  <Application>Microsoft Macintosh PowerPoint</Application>
  <PresentationFormat>On-screen Show (4:3)</PresentationFormat>
  <Paragraphs>191</Paragraphs>
  <Slides>29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29</vt:i4>
      </vt:variant>
    </vt:vector>
  </HeadingPairs>
  <TitlesOfParts>
    <vt:vector size="34" baseType="lpstr">
      <vt:lpstr>Arial</vt:lpstr>
      <vt:lpstr>Elephant</vt:lpstr>
      <vt:lpstr>Times New Roman</vt:lpstr>
      <vt:lpstr>chri_1172_slide</vt:lpstr>
      <vt:lpstr>1_Default Design</vt:lpstr>
      <vt:lpstr>Church Protocol and Etiquette</vt:lpstr>
      <vt:lpstr>TOPICS</vt:lpstr>
      <vt:lpstr>Local churches exist in order to fulfill a threefold purpose:</vt:lpstr>
      <vt:lpstr>Church is more than a building, corporation, or organization.</vt:lpstr>
      <vt:lpstr>How should we maintain the church?</vt:lpstr>
      <vt:lpstr>Let’s reflect the image of Christ within us by our actions.</vt:lpstr>
      <vt:lpstr>Key terms</vt:lpstr>
      <vt:lpstr>Key Terms</vt:lpstr>
      <vt:lpstr>Key terms</vt:lpstr>
      <vt:lpstr>What is the purpose of the church?</vt:lpstr>
      <vt:lpstr>CHURCH PROTOCOL</vt:lpstr>
      <vt:lpstr>Worship</vt:lpstr>
      <vt:lpstr>Worship</vt:lpstr>
      <vt:lpstr>CHURCH PROTOCOL</vt:lpstr>
      <vt:lpstr>CHURCH PROTOCOL</vt:lpstr>
      <vt:lpstr>CHURCH PROTOCOL</vt:lpstr>
      <vt:lpstr>When to Stand and Why</vt:lpstr>
      <vt:lpstr>If you must walk during service …</vt:lpstr>
      <vt:lpstr>CHURCH ETIQUETTE</vt:lpstr>
      <vt:lpstr>Teaching church etiquette to children</vt:lpstr>
      <vt:lpstr>Teaching church etiquette to children</vt:lpstr>
      <vt:lpstr>CHURCH ETIQUETTE</vt:lpstr>
      <vt:lpstr>CHURCH ETIQUETTE</vt:lpstr>
      <vt:lpstr>CHURCH ETHICS</vt:lpstr>
      <vt:lpstr>The Christian Church</vt:lpstr>
      <vt:lpstr>Congregational Ethics</vt:lpstr>
      <vt:lpstr>Conclusion</vt:lpstr>
      <vt:lpstr>Zion, let’s be ALIVE in the power of God</vt:lpstr>
      <vt:lpstr>Question &amp; Answer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Church protocol and etiquette</dc:title>
  <dc:creator>Administrator</dc:creator>
  <cp:lastModifiedBy>Michael Wright</cp:lastModifiedBy>
  <cp:revision>47</cp:revision>
  <dcterms:created xsi:type="dcterms:W3CDTF">2015-06-22T22:45:52Z</dcterms:created>
  <dcterms:modified xsi:type="dcterms:W3CDTF">2019-03-03T03:10:14Z</dcterms:modified>
</cp:coreProperties>
</file>