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5"/>
  </p:notes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2CB8DFB-1B0C-4981-94C6-38ACF7C4BC54}" v="36" dt="2026-08-15T22:09:42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2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modSld">
      <pc:chgData name="william walthall" userId="f772a56296823cba" providerId="LiveId" clId="{4BA45501-BB18-4C42-BF37-724D5004BCF0}" dt="2026-08-15T22:09:49.920" v="38" actId="14100"/>
      <pc:docMkLst>
        <pc:docMk/>
      </pc:docMkLst>
      <pc:sldChg chg="modSp mod">
        <pc:chgData name="william walthall" userId="f772a56296823cba" providerId="LiveId" clId="{4BA45501-BB18-4C42-BF37-724D5004BCF0}" dt="2026-08-15T21:59:04.987" v="1" actId="20577"/>
        <pc:sldMkLst>
          <pc:docMk/>
          <pc:sldMk cId="1525269399" sldId="257"/>
        </pc:sldMkLst>
        <pc:spChg chg="mod">
          <ac:chgData name="william walthall" userId="f772a56296823cba" providerId="LiveId" clId="{4BA45501-BB18-4C42-BF37-724D5004BCF0}" dt="2026-08-15T21:59:04.987" v="1" actId="20577"/>
          <ac:spMkLst>
            <pc:docMk/>
            <pc:sldMk cId="1525269399" sldId="257"/>
            <ac:spMk id="4" creationId="{72AA4D0B-1008-D5DF-D26F-53F8CCBDAAE8}"/>
          </ac:spMkLst>
        </pc:spChg>
        <pc:spChg chg="mod">
          <ac:chgData name="william walthall" userId="f772a56296823cba" providerId="LiveId" clId="{4BA45501-BB18-4C42-BF37-724D5004BCF0}" dt="2026-08-15T21:58:26.709" v="0" actId="20577"/>
          <ac:spMkLst>
            <pc:docMk/>
            <pc:sldMk cId="1525269399" sldId="257"/>
            <ac:spMk id="5" creationId="{FF3B53D3-C81A-7E8B-A4F3-5FB00501D6B0}"/>
          </ac:spMkLst>
        </pc:spChg>
      </pc:sldChg>
      <pc:sldChg chg="modSp mod">
        <pc:chgData name="william walthall" userId="f772a56296823cba" providerId="LiveId" clId="{4BA45501-BB18-4C42-BF37-724D5004BCF0}" dt="2026-08-15T22:09:49.920" v="38" actId="14100"/>
        <pc:sldMkLst>
          <pc:docMk/>
          <pc:sldMk cId="1762999661" sldId="260"/>
        </pc:sldMkLst>
        <pc:spChg chg="mod">
          <ac:chgData name="william walthall" userId="f772a56296823cba" providerId="LiveId" clId="{4BA45501-BB18-4C42-BF37-724D5004BCF0}" dt="2026-08-15T22:07:41.472" v="11" actId="20577"/>
          <ac:spMkLst>
            <pc:docMk/>
            <pc:sldMk cId="1762999661" sldId="260"/>
            <ac:spMk id="2" creationId="{A2C003D9-5F67-DDBF-9524-D9DF93B7C486}"/>
          </ac:spMkLst>
        </pc:spChg>
        <pc:spChg chg="mod">
          <ac:chgData name="william walthall" userId="f772a56296823cba" providerId="LiveId" clId="{4BA45501-BB18-4C42-BF37-724D5004BCF0}" dt="2026-08-15T22:09:49.920" v="38" actId="14100"/>
          <ac:spMkLst>
            <pc:docMk/>
            <pc:sldMk cId="1762999661" sldId="260"/>
            <ac:spMk id="3" creationId="{92336695-DC72-F60F-C6EB-37F8E47E146B}"/>
          </ac:spMkLst>
        </pc:spChg>
        <pc:spChg chg="mod">
          <ac:chgData name="william walthall" userId="f772a56296823cba" providerId="LiveId" clId="{4BA45501-BB18-4C42-BF37-724D5004BCF0}" dt="2026-08-15T21:59:31.775" v="2" actId="115"/>
          <ac:spMkLst>
            <pc:docMk/>
            <pc:sldMk cId="1762999661" sldId="260"/>
            <ac:spMk id="11" creationId="{C34831F1-D58A-DE45-4F62-B68BC8D7E1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B649F67-A8F4-EBA9-A635-28E70D527B74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 dirty="0"/>
              <a:t>Acts 1</a:t>
            </a:r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150240" y="675571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1:1-11 – Jesus’ parting words to </a:t>
            </a:r>
            <a:r>
              <a:rPr lang="en-US" sz="2800" i="1" u="sng" dirty="0"/>
              <a:t>the apostles.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17EA5-0B58-4107-CD38-805A6D2FBAFC}"/>
              </a:ext>
            </a:extLst>
          </p:cNvPr>
          <p:cNvSpPr txBox="1"/>
          <p:nvPr/>
        </p:nvSpPr>
        <p:spPr>
          <a:xfrm>
            <a:off x="1565872" y="133292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Luke confirms this is his </a:t>
            </a:r>
            <a:r>
              <a:rPr lang="en-US" sz="2800" i="1" u="sng" dirty="0"/>
              <a:t>2</a:t>
            </a:r>
            <a:r>
              <a:rPr lang="en-US" sz="2800" i="1" u="sng" baseline="30000" dirty="0"/>
              <a:t>nd</a:t>
            </a:r>
            <a:r>
              <a:rPr lang="en-US" sz="2800" i="1" u="sng" dirty="0"/>
              <a:t> account.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EFDDE9-E351-3385-6E9C-B23E2F9DCE21}"/>
              </a:ext>
            </a:extLst>
          </p:cNvPr>
          <p:cNvSpPr txBox="1"/>
          <p:nvPr/>
        </p:nvSpPr>
        <p:spPr>
          <a:xfrm>
            <a:off x="1565872" y="2015412"/>
            <a:ext cx="99826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Luke confirms Jesus presented Himself alive with many</a:t>
            </a:r>
            <a:br>
              <a:rPr lang="en-US" sz="2800" dirty="0"/>
            </a:br>
            <a:r>
              <a:rPr lang="en-US" sz="2800" dirty="0"/>
              <a:t>           </a:t>
            </a:r>
            <a:r>
              <a:rPr lang="en-US" sz="2800" i="1" u="sng" dirty="0"/>
              <a:t>convincing proofs.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5A4909-88A0-FEBA-FEEA-3EDE59D10DAB}"/>
              </a:ext>
            </a:extLst>
          </p:cNvPr>
          <p:cNvSpPr txBox="1"/>
          <p:nvPr/>
        </p:nvSpPr>
        <p:spPr>
          <a:xfrm>
            <a:off x="1565871" y="3103651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declares the apostles will be baptized by </a:t>
            </a:r>
            <a:r>
              <a:rPr lang="en-US" sz="2800" i="1" u="sng" dirty="0"/>
              <a:t>the Holy Spirit.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781B8F-D622-947D-8BD4-CACAD5DFA5A7}"/>
              </a:ext>
            </a:extLst>
          </p:cNvPr>
          <p:cNvSpPr txBox="1"/>
          <p:nvPr/>
        </p:nvSpPr>
        <p:spPr>
          <a:xfrm>
            <a:off x="1565871" y="3761002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purpose? “…you shall be My </a:t>
            </a:r>
            <a:r>
              <a:rPr lang="en-US" sz="2800" i="1" u="sng" dirty="0"/>
              <a:t>witnesses.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579AE-BEE8-2C14-C3F9-F00066229730}"/>
              </a:ext>
            </a:extLst>
          </p:cNvPr>
          <p:cNvSpPr txBox="1"/>
          <p:nvPr/>
        </p:nvSpPr>
        <p:spPr>
          <a:xfrm>
            <a:off x="1905308" y="4217028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v. 8 serves as an outline for the </a:t>
            </a:r>
            <a:r>
              <a:rPr lang="en-US" sz="2800" b="1" i="1" u="sng" dirty="0"/>
              <a:t>book of Acts.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AA4D0B-1008-D5DF-D26F-53F8CCBDAAE8}"/>
              </a:ext>
            </a:extLst>
          </p:cNvPr>
          <p:cNvSpPr txBox="1"/>
          <p:nvPr/>
        </p:nvSpPr>
        <p:spPr>
          <a:xfrm>
            <a:off x="1565871" y="5001858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Jesus ascends to heaven: angels declare Jesus’ </a:t>
            </a:r>
            <a:r>
              <a:rPr lang="en-US" sz="2800" i="1" u="sng" dirty="0"/>
              <a:t>return.</a:t>
            </a:r>
          </a:p>
        </p:txBody>
      </p:sp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  <p:bldP spid="12" grpId="0"/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900858" y="596443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1:12-26 – The apostles return to Jerusalem and </a:t>
            </a:r>
            <a:r>
              <a:rPr lang="en-US" sz="2800" i="1" u="sng" dirty="0"/>
              <a:t>to the upper room.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BD1C4-6417-110F-3B1C-48DADF74D6DD}"/>
              </a:ext>
            </a:extLst>
          </p:cNvPr>
          <p:cNvSpPr txBox="1"/>
          <p:nvPr/>
        </p:nvSpPr>
        <p:spPr>
          <a:xfrm>
            <a:off x="1399621" y="1389916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They, with others, devote themselves to </a:t>
            </a:r>
            <a:r>
              <a:rPr lang="en-US" sz="2800" i="1" u="sng" dirty="0"/>
              <a:t>prayer.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4831F1-D58A-DE45-4F62-B68BC8D7E186}"/>
              </a:ext>
            </a:extLst>
          </p:cNvPr>
          <p:cNvSpPr txBox="1"/>
          <p:nvPr/>
        </p:nvSpPr>
        <p:spPr>
          <a:xfrm>
            <a:off x="1399621" y="2976862"/>
            <a:ext cx="10071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replace Judas w/ “…a witness with us of His </a:t>
            </a:r>
            <a:r>
              <a:rPr lang="en-US" sz="2800" i="1" u="sng" dirty="0"/>
              <a:t>resurrection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003D9-5F67-DDBF-9524-D9DF93B7C486}"/>
              </a:ext>
            </a:extLst>
          </p:cNvPr>
          <p:cNvSpPr txBox="1"/>
          <p:nvPr/>
        </p:nvSpPr>
        <p:spPr>
          <a:xfrm>
            <a:off x="1399621" y="2183389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Note: in all, there were about </a:t>
            </a:r>
            <a:r>
              <a:rPr lang="en-US" sz="2800" i="1" u="sng" dirty="0"/>
              <a:t>120 persons.</a:t>
            </a:r>
            <a:endParaRPr lang="en-US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336695-DC72-F60F-C6EB-37F8E47E146B}"/>
              </a:ext>
            </a:extLst>
          </p:cNvPr>
          <p:cNvSpPr txBox="1"/>
          <p:nvPr/>
        </p:nvSpPr>
        <p:spPr>
          <a:xfrm>
            <a:off x="1399620" y="3770335"/>
            <a:ext cx="8920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Judas’ position as one of the 12 is replaced by </a:t>
            </a:r>
            <a:r>
              <a:rPr lang="en-US" sz="2800" i="1" u="sng" dirty="0"/>
              <a:t>Matthias.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500DAF-7D41-663C-72B3-0A8D98053811}"/>
              </a:ext>
            </a:extLst>
          </p:cNvPr>
          <p:cNvSpPr txBox="1"/>
          <p:nvPr/>
        </p:nvSpPr>
        <p:spPr>
          <a:xfrm>
            <a:off x="1649002" y="4563808"/>
            <a:ext cx="95731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They decide this by the only way they knew how: </a:t>
            </a:r>
            <a:r>
              <a:rPr lang="en-US" sz="2800" i="1" u="sng" dirty="0"/>
              <a:t>lots.</a:t>
            </a:r>
            <a:br>
              <a:rPr lang="en-US" sz="2800" dirty="0"/>
            </a:br>
            <a:r>
              <a:rPr lang="en-US" sz="2800" dirty="0"/>
              <a:t>(The Holy Spirit had not yet descended upon them.)</a:t>
            </a:r>
          </a:p>
        </p:txBody>
      </p:sp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9670</TotalTime>
  <Words>170</Words>
  <Application>Microsoft Office PowerPoint</Application>
  <PresentationFormat>Widescreen</PresentationFormat>
  <Paragraphs>19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92</cp:revision>
  <dcterms:created xsi:type="dcterms:W3CDTF">2024-09-25T23:04:28Z</dcterms:created>
  <dcterms:modified xsi:type="dcterms:W3CDTF">2026-08-15T22:09:51Z</dcterms:modified>
</cp:coreProperties>
</file>