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0" r:id="rId1"/>
  </p:sldMasterIdLst>
  <p:notesMasterIdLst>
    <p:notesMasterId r:id="rId11"/>
  </p:notesMasterIdLst>
  <p:sldIdLst>
    <p:sldId id="256" r:id="rId2"/>
    <p:sldId id="257" r:id="rId3"/>
    <p:sldId id="264" r:id="rId4"/>
    <p:sldId id="265" r:id="rId5"/>
    <p:sldId id="263" r:id="rId6"/>
    <p:sldId id="262" r:id="rId7"/>
    <p:sldId id="260" r:id="rId8"/>
    <p:sldId id="266" r:id="rId9"/>
    <p:sldId id="261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F3EDBC2-DE2A-42DB-9D92-46202A8E800C}">
          <p14:sldIdLst>
            <p14:sldId id="256"/>
          </p14:sldIdLst>
        </p14:section>
        <p14:section name="Untitled Section" id="{E25828D1-205A-4BDF-87CE-0406423A0A3E}">
          <p14:sldIdLst>
            <p14:sldId id="257"/>
            <p14:sldId id="264"/>
            <p14:sldId id="265"/>
            <p14:sldId id="263"/>
            <p14:sldId id="262"/>
            <p14:sldId id="260"/>
            <p14:sldId id="266"/>
            <p14:sldId id="26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BC9DF41-75CF-442D-9B0C-7EC325E63720}" v="36" dt="2026-09-05T16:15:07.0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99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lliam walthall" userId="f772a56296823cba" providerId="LiveId" clId="{4BA45501-BB18-4C42-BF37-724D5004BCF0}"/>
    <pc:docChg chg="custSel addSld modSld sldOrd modSection">
      <pc:chgData name="william walthall" userId="f772a56296823cba" providerId="LiveId" clId="{4BA45501-BB18-4C42-BF37-724D5004BCF0}" dt="2026-09-05T16:15:07.078" v="103" actId="115"/>
      <pc:docMkLst>
        <pc:docMk/>
      </pc:docMkLst>
      <pc:sldChg chg="addSp delSp modSp mod delAnim">
        <pc:chgData name="william walthall" userId="f772a56296823cba" providerId="LiveId" clId="{4BA45501-BB18-4C42-BF37-724D5004BCF0}" dt="2026-09-04T20:36:00.297" v="38" actId="1076"/>
        <pc:sldMkLst>
          <pc:docMk/>
          <pc:sldMk cId="1525269399" sldId="257"/>
        </pc:sldMkLst>
        <pc:spChg chg="del">
          <ac:chgData name="william walthall" userId="f772a56296823cba" providerId="LiveId" clId="{4BA45501-BB18-4C42-BF37-724D5004BCF0}" dt="2026-09-04T20:18:35.865" v="1" actId="478"/>
          <ac:spMkLst>
            <pc:docMk/>
            <pc:sldMk cId="1525269399" sldId="257"/>
            <ac:spMk id="2" creationId="{C9781B8F-D622-947D-8BD4-CACAD5DFA5A7}"/>
          </ac:spMkLst>
        </pc:spChg>
        <pc:spChg chg="mod">
          <ac:chgData name="william walthall" userId="f772a56296823cba" providerId="LiveId" clId="{4BA45501-BB18-4C42-BF37-724D5004BCF0}" dt="2026-09-04T20:36:00.297" v="38" actId="1076"/>
          <ac:spMkLst>
            <pc:docMk/>
            <pc:sldMk cId="1525269399" sldId="257"/>
            <ac:spMk id="5" creationId="{FF3B53D3-C81A-7E8B-A4F3-5FB00501D6B0}"/>
          </ac:spMkLst>
        </pc:spChg>
        <pc:spChg chg="del">
          <ac:chgData name="william walthall" userId="f772a56296823cba" providerId="LiveId" clId="{4BA45501-BB18-4C42-BF37-724D5004BCF0}" dt="2026-09-04T20:18:38.567" v="2" actId="478"/>
          <ac:spMkLst>
            <pc:docMk/>
            <pc:sldMk cId="1525269399" sldId="257"/>
            <ac:spMk id="7" creationId="{CC87A9C6-7F2A-83F9-0FD2-337F066E673F}"/>
          </ac:spMkLst>
        </pc:spChg>
        <pc:spChg chg="del mod">
          <ac:chgData name="william walthall" userId="f772a56296823cba" providerId="LiveId" clId="{4BA45501-BB18-4C42-BF37-724D5004BCF0}" dt="2026-09-04T20:35:02.244" v="34" actId="478"/>
          <ac:spMkLst>
            <pc:docMk/>
            <pc:sldMk cId="1525269399" sldId="257"/>
            <ac:spMk id="12" creationId="{D75A4909-88A0-FEBA-FEEA-3EDE59D10DAB}"/>
          </ac:spMkLst>
        </pc:spChg>
        <pc:picChg chg="add del">
          <ac:chgData name="william walthall" userId="f772a56296823cba" providerId="LiveId" clId="{4BA45501-BB18-4C42-BF37-724D5004BCF0}" dt="2026-09-04T20:35:53.516" v="37" actId="478"/>
          <ac:picMkLst>
            <pc:docMk/>
            <pc:sldMk cId="1525269399" sldId="257"/>
            <ac:picMk id="4" creationId="{9610DA41-1827-D196-8F28-75B0DEF58D3B}"/>
          </ac:picMkLst>
        </pc:picChg>
      </pc:sldChg>
      <pc:sldChg chg="addSp delSp modSp mod delAnim">
        <pc:chgData name="william walthall" userId="f772a56296823cba" providerId="LiveId" clId="{4BA45501-BB18-4C42-BF37-724D5004BCF0}" dt="2026-09-04T21:03:46.178" v="68" actId="1076"/>
        <pc:sldMkLst>
          <pc:docMk/>
          <pc:sldMk cId="1762999661" sldId="260"/>
        </pc:sldMkLst>
        <pc:spChg chg="del">
          <ac:chgData name="william walthall" userId="f772a56296823cba" providerId="LiveId" clId="{4BA45501-BB18-4C42-BF37-724D5004BCF0}" dt="2026-09-04T21:02:21.535" v="61" actId="478"/>
          <ac:spMkLst>
            <pc:docMk/>
            <pc:sldMk cId="1762999661" sldId="260"/>
            <ac:spMk id="3" creationId="{92336695-DC72-F60F-C6EB-37F8E47E146B}"/>
          </ac:spMkLst>
        </pc:spChg>
        <pc:spChg chg="del">
          <ac:chgData name="william walthall" userId="f772a56296823cba" providerId="LiveId" clId="{4BA45501-BB18-4C42-BF37-724D5004BCF0}" dt="2026-09-04T21:02:21.535" v="61" actId="478"/>
          <ac:spMkLst>
            <pc:docMk/>
            <pc:sldMk cId="1762999661" sldId="260"/>
            <ac:spMk id="4" creationId="{28303858-2845-DB30-5949-1A89CBFF4046}"/>
          </ac:spMkLst>
        </pc:spChg>
        <pc:spChg chg="del">
          <ac:chgData name="william walthall" userId="f772a56296823cba" providerId="LiveId" clId="{4BA45501-BB18-4C42-BF37-724D5004BCF0}" dt="2026-09-04T21:03:39.876" v="65" actId="478"/>
          <ac:spMkLst>
            <pc:docMk/>
            <pc:sldMk cId="1762999661" sldId="260"/>
            <ac:spMk id="5" creationId="{391CBC1C-4C36-C9DB-035B-7215650274EE}"/>
          </ac:spMkLst>
        </pc:spChg>
        <pc:spChg chg="del">
          <ac:chgData name="william walthall" userId="f772a56296823cba" providerId="LiveId" clId="{4BA45501-BB18-4C42-BF37-724D5004BCF0}" dt="2026-09-04T21:02:21.535" v="61" actId="478"/>
          <ac:spMkLst>
            <pc:docMk/>
            <pc:sldMk cId="1762999661" sldId="260"/>
            <ac:spMk id="13" creationId="{509AC233-FC64-1944-6033-E6D4F2FCA222}"/>
          </ac:spMkLst>
        </pc:spChg>
        <pc:picChg chg="add mod">
          <ac:chgData name="william walthall" userId="f772a56296823cba" providerId="LiveId" clId="{4BA45501-BB18-4C42-BF37-724D5004BCF0}" dt="2026-09-04T21:03:46.178" v="68" actId="1076"/>
          <ac:picMkLst>
            <pc:docMk/>
            <pc:sldMk cId="1762999661" sldId="260"/>
            <ac:picMk id="6" creationId="{E63035C9-5CF2-BC3B-63F1-EC467330FA9E}"/>
          </ac:picMkLst>
        </pc:picChg>
      </pc:sldChg>
      <pc:sldChg chg="modSp">
        <pc:chgData name="william walthall" userId="f772a56296823cba" providerId="LiveId" clId="{4BA45501-BB18-4C42-BF37-724D5004BCF0}" dt="2026-09-04T21:21:53.218" v="69" actId="115"/>
        <pc:sldMkLst>
          <pc:docMk/>
          <pc:sldMk cId="2007312968" sldId="261"/>
        </pc:sldMkLst>
        <pc:spChg chg="mod">
          <ac:chgData name="william walthall" userId="f772a56296823cba" providerId="LiveId" clId="{4BA45501-BB18-4C42-BF37-724D5004BCF0}" dt="2026-09-04T21:21:53.218" v="69" actId="115"/>
          <ac:spMkLst>
            <pc:docMk/>
            <pc:sldMk cId="2007312968" sldId="261"/>
            <ac:spMk id="3" creationId="{482E9EC8-7A8F-8ADB-51B1-FE2B53BE6A90}"/>
          </ac:spMkLst>
        </pc:spChg>
      </pc:sldChg>
      <pc:sldChg chg="delSp modSp add mod delAnim modAnim">
        <pc:chgData name="william walthall" userId="f772a56296823cba" providerId="LiveId" clId="{4BA45501-BB18-4C42-BF37-724D5004BCF0}" dt="2026-09-04T20:40:01.294" v="59" actId="1076"/>
        <pc:sldMkLst>
          <pc:docMk/>
          <pc:sldMk cId="2156847583" sldId="262"/>
        </pc:sldMkLst>
        <pc:spChg chg="mod">
          <ac:chgData name="william walthall" userId="f772a56296823cba" providerId="LiveId" clId="{4BA45501-BB18-4C42-BF37-724D5004BCF0}" dt="2026-09-04T20:39:54.181" v="58" actId="1076"/>
          <ac:spMkLst>
            <pc:docMk/>
            <pc:sldMk cId="2156847583" sldId="262"/>
            <ac:spMk id="2" creationId="{86C6E132-A687-799E-9DBF-D0AC1CABD032}"/>
          </ac:spMkLst>
        </pc:spChg>
        <pc:spChg chg="del">
          <ac:chgData name="william walthall" userId="f772a56296823cba" providerId="LiveId" clId="{4BA45501-BB18-4C42-BF37-724D5004BCF0}" dt="2026-09-04T20:39:03.048" v="50" actId="478"/>
          <ac:spMkLst>
            <pc:docMk/>
            <pc:sldMk cId="2156847583" sldId="262"/>
            <ac:spMk id="5" creationId="{BCC07856-F231-206B-1D2A-C3C70B06F13E}"/>
          </ac:spMkLst>
        </pc:spChg>
        <pc:spChg chg="mod">
          <ac:chgData name="william walthall" userId="f772a56296823cba" providerId="LiveId" clId="{4BA45501-BB18-4C42-BF37-724D5004BCF0}" dt="2026-09-04T20:40:01.294" v="59" actId="1076"/>
          <ac:spMkLst>
            <pc:docMk/>
            <pc:sldMk cId="2156847583" sldId="262"/>
            <ac:spMk id="7" creationId="{6AB8D4D3-75D5-30E0-13F3-A09978F78817}"/>
          </ac:spMkLst>
        </pc:spChg>
        <pc:spChg chg="del">
          <ac:chgData name="william walthall" userId="f772a56296823cba" providerId="LiveId" clId="{4BA45501-BB18-4C42-BF37-724D5004BCF0}" dt="2026-09-04T20:39:05.200" v="51" actId="478"/>
          <ac:spMkLst>
            <pc:docMk/>
            <pc:sldMk cId="2156847583" sldId="262"/>
            <ac:spMk id="12" creationId="{C6F57738-852B-B49D-955B-45534765320A}"/>
          </ac:spMkLst>
        </pc:spChg>
      </pc:sldChg>
      <pc:sldChg chg="addSp delSp modSp new mod">
        <pc:chgData name="william walthall" userId="f772a56296823cba" providerId="LiveId" clId="{4BA45501-BB18-4C42-BF37-724D5004BCF0}" dt="2026-09-04T20:38:56.292" v="49" actId="1076"/>
        <pc:sldMkLst>
          <pc:docMk/>
          <pc:sldMk cId="2198189577" sldId="263"/>
        </pc:sldMkLst>
        <pc:spChg chg="del">
          <ac:chgData name="william walthall" userId="f772a56296823cba" providerId="LiveId" clId="{4BA45501-BB18-4C42-BF37-724D5004BCF0}" dt="2026-09-04T20:38:51.601" v="48" actId="478"/>
          <ac:spMkLst>
            <pc:docMk/>
            <pc:sldMk cId="2198189577" sldId="263"/>
            <ac:spMk id="2" creationId="{5BECC295-C021-8C2E-8646-B13D21836210}"/>
          </ac:spMkLst>
        </pc:spChg>
        <pc:spChg chg="del">
          <ac:chgData name="william walthall" userId="f772a56296823cba" providerId="LiveId" clId="{4BA45501-BB18-4C42-BF37-724D5004BCF0}" dt="2026-09-04T20:38:51.601" v="48" actId="478"/>
          <ac:spMkLst>
            <pc:docMk/>
            <pc:sldMk cId="2198189577" sldId="263"/>
            <ac:spMk id="3" creationId="{4F4AC407-7734-9101-6C59-DFB7183F7ADA}"/>
          </ac:spMkLst>
        </pc:spChg>
        <pc:spChg chg="del">
          <ac:chgData name="william walthall" userId="f772a56296823cba" providerId="LiveId" clId="{4BA45501-BB18-4C42-BF37-724D5004BCF0}" dt="2026-09-04T20:38:51.601" v="48" actId="478"/>
          <ac:spMkLst>
            <pc:docMk/>
            <pc:sldMk cId="2198189577" sldId="263"/>
            <ac:spMk id="4" creationId="{4384032D-4261-79CE-29C9-A76DFB8A2AC8}"/>
          </ac:spMkLst>
        </pc:spChg>
        <pc:picChg chg="add del mod">
          <ac:chgData name="william walthall" userId="f772a56296823cba" providerId="LiveId" clId="{4BA45501-BB18-4C42-BF37-724D5004BCF0}" dt="2026-09-04T20:24:31.612" v="9" actId="478"/>
          <ac:picMkLst>
            <pc:docMk/>
            <pc:sldMk cId="2198189577" sldId="263"/>
            <ac:picMk id="6" creationId="{A37D1DF1-2D5C-B93E-A28F-1D0041FEBC79}"/>
          </ac:picMkLst>
        </pc:picChg>
        <pc:picChg chg="add del mod">
          <ac:chgData name="william walthall" userId="f772a56296823cba" providerId="LiveId" clId="{4BA45501-BB18-4C42-BF37-724D5004BCF0}" dt="2026-09-04T20:38:36.951" v="45" actId="478"/>
          <ac:picMkLst>
            <pc:docMk/>
            <pc:sldMk cId="2198189577" sldId="263"/>
            <ac:picMk id="8" creationId="{C01317E0-A3A4-AA84-C34E-7B26FE0D9C0F}"/>
          </ac:picMkLst>
        </pc:picChg>
        <pc:picChg chg="add mod">
          <ac:chgData name="william walthall" userId="f772a56296823cba" providerId="LiveId" clId="{4BA45501-BB18-4C42-BF37-724D5004BCF0}" dt="2026-09-04T20:38:56.292" v="49" actId="1076"/>
          <ac:picMkLst>
            <pc:docMk/>
            <pc:sldMk cId="2198189577" sldId="263"/>
            <ac:picMk id="10" creationId="{E119D0E6-7364-EF55-FE6F-E1EC6EBC72A1}"/>
          </ac:picMkLst>
        </pc:picChg>
      </pc:sldChg>
      <pc:sldChg chg="addSp modSp new mod ord">
        <pc:chgData name="william walthall" userId="f772a56296823cba" providerId="LiveId" clId="{4BA45501-BB18-4C42-BF37-724D5004BCF0}" dt="2026-09-04T20:36:55.874" v="42"/>
        <pc:sldMkLst>
          <pc:docMk/>
          <pc:sldMk cId="1807826876" sldId="264"/>
        </pc:sldMkLst>
        <pc:picChg chg="add mod">
          <ac:chgData name="william walthall" userId="f772a56296823cba" providerId="LiveId" clId="{4BA45501-BB18-4C42-BF37-724D5004BCF0}" dt="2026-09-04T20:26:16.706" v="18" actId="14100"/>
          <ac:picMkLst>
            <pc:docMk/>
            <pc:sldMk cId="1807826876" sldId="264"/>
            <ac:picMk id="6" creationId="{C40F140D-407B-8523-6636-BA5C66D22E3E}"/>
          </ac:picMkLst>
        </pc:picChg>
        <pc:cxnChg chg="add mod">
          <ac:chgData name="william walthall" userId="f772a56296823cba" providerId="LiveId" clId="{4BA45501-BB18-4C42-BF37-724D5004BCF0}" dt="2026-09-04T20:29:16.231" v="26" actId="13822"/>
          <ac:cxnSpMkLst>
            <pc:docMk/>
            <pc:sldMk cId="1807826876" sldId="264"/>
            <ac:cxnSpMk id="8" creationId="{B6E97B79-2FF8-7E48-2A8F-96151D5FA4CF}"/>
          </ac:cxnSpMkLst>
        </pc:cxnChg>
        <pc:cxnChg chg="add mod">
          <ac:chgData name="william walthall" userId="f772a56296823cba" providerId="LiveId" clId="{4BA45501-BB18-4C42-BF37-724D5004BCF0}" dt="2026-09-04T20:27:39.390" v="23" actId="13822"/>
          <ac:cxnSpMkLst>
            <pc:docMk/>
            <pc:sldMk cId="1807826876" sldId="264"/>
            <ac:cxnSpMk id="10" creationId="{0B322066-05CD-F4E3-9FB9-88B083868D75}"/>
          </ac:cxnSpMkLst>
        </pc:cxnChg>
        <pc:cxnChg chg="add mod">
          <ac:chgData name="william walthall" userId="f772a56296823cba" providerId="LiveId" clId="{4BA45501-BB18-4C42-BF37-724D5004BCF0}" dt="2026-09-04T20:27:30.073" v="22" actId="13822"/>
          <ac:cxnSpMkLst>
            <pc:docMk/>
            <pc:sldMk cId="1807826876" sldId="264"/>
            <ac:cxnSpMk id="12" creationId="{4F64E15A-8B4A-ECF4-9BFF-CA48E0CAF070}"/>
          </ac:cxnSpMkLst>
        </pc:cxnChg>
      </pc:sldChg>
      <pc:sldChg chg="delSp add mod ord modAnim">
        <pc:chgData name="william walthall" userId="f772a56296823cba" providerId="LiveId" clId="{4BA45501-BB18-4C42-BF37-724D5004BCF0}" dt="2026-09-05T16:12:46.749" v="70"/>
        <pc:sldMkLst>
          <pc:docMk/>
          <pc:sldMk cId="2180690511" sldId="265"/>
        </pc:sldMkLst>
        <pc:spChg chg="del">
          <ac:chgData name="william walthall" userId="f772a56296823cba" providerId="LiveId" clId="{4BA45501-BB18-4C42-BF37-724D5004BCF0}" dt="2026-09-04T20:38:19.292" v="43" actId="478"/>
          <ac:spMkLst>
            <pc:docMk/>
            <pc:sldMk cId="2180690511" sldId="265"/>
            <ac:spMk id="5" creationId="{03EE7B1D-F9DD-4995-9072-44A623C5675D}"/>
          </ac:spMkLst>
        </pc:spChg>
      </pc:sldChg>
      <pc:sldChg chg="modSp add">
        <pc:chgData name="william walthall" userId="f772a56296823cba" providerId="LiveId" clId="{4BA45501-BB18-4C42-BF37-724D5004BCF0}" dt="2026-09-05T16:15:07.078" v="103" actId="115"/>
        <pc:sldMkLst>
          <pc:docMk/>
          <pc:sldMk cId="3540934043" sldId="266"/>
        </pc:sldMkLst>
        <pc:spChg chg="mod">
          <ac:chgData name="william walthall" userId="f772a56296823cba" providerId="LiveId" clId="{4BA45501-BB18-4C42-BF37-724D5004BCF0}" dt="2026-09-05T16:15:07.078" v="103" actId="115"/>
          <ac:spMkLst>
            <pc:docMk/>
            <pc:sldMk cId="3540934043" sldId="266"/>
            <ac:spMk id="13" creationId="{A4BF375C-2D3E-474F-8034-B995D18A836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5EC671-CD10-4CC3-B323-29AEC78D2140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935F69-25BA-490C-8F62-7DF836420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962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935F69-25BA-490C-8F62-7DF8364206B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906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E3B7B-C7B5-42CF-90CF-67B3D21B2314}" type="datetime1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455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96519-E62D-4F8C-AE1E-36928EC7D15C}" type="datetime1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918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7AEB6-FCE1-4CD5-923B-84E54F1460D5}" type="datetime1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25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74C2F-71A1-43C9-B2F6-A4FAC8157F1A}" type="datetime1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405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31DCC-9916-4BB7-A2E9-25EC84C740A7}" type="datetime1">
              <a:rPr lang="en-US" smtClean="0"/>
              <a:t>9/5/2026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260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9146A-335D-4B7F-86AE-5D483B1F631C}" type="datetime1">
              <a:rPr lang="en-US" smtClean="0"/>
              <a:t>9/5/2026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067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1D8EC-8E17-4CE6-99C2-C22488572868}" type="datetime1">
              <a:rPr lang="en-US" smtClean="0"/>
              <a:t>9/5/2026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866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50ABA-DFFA-4B13-BB77-624D9164A38B}" type="datetime1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278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0A08F-2B1D-4498-A043-7C299B1C2561}" type="datetime1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753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D9902-F134-45BD-ABD2-80C28059B090}" type="datetime1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681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04DB0-379A-41B7-9B29-7F42F0D571D5}" type="datetime1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243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7E9B64-DC09-41C8-9DE3-DA74AF8D2F97}" type="datetime1">
              <a:rPr lang="en-US" smtClean="0"/>
              <a:t>9/5/2026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91CC32-6A6B-4E2E-BBA1-6864F305DA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537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  <p:sldLayoutId id="2147483919" r:id="rId9"/>
    <p:sldLayoutId id="2147483920" r:id="rId10"/>
    <p:sldLayoutId id="2147483921" r:id="rId11"/>
  </p:sldLayoutIdLst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6C4D4F3-66B2-88A9-DF35-E5584B4A5097}"/>
              </a:ext>
            </a:extLst>
          </p:cNvPr>
          <p:cNvSpPr txBox="1"/>
          <p:nvPr/>
        </p:nvSpPr>
        <p:spPr>
          <a:xfrm>
            <a:off x="3046379" y="1482433"/>
            <a:ext cx="6099242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dirty="0"/>
              <a:t>Walk With the Word</a:t>
            </a:r>
          </a:p>
          <a:p>
            <a:pPr algn="ctr"/>
            <a:endParaRPr lang="en-US" sz="4800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sz="6600" b="1"/>
              <a:t>Acts 10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000795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F3B53D3-C81A-7E8B-A4F3-5FB00501D6B0}"/>
              </a:ext>
            </a:extLst>
          </p:cNvPr>
          <p:cNvSpPr txBox="1"/>
          <p:nvPr/>
        </p:nvSpPr>
        <p:spPr>
          <a:xfrm>
            <a:off x="2205783" y="2905780"/>
            <a:ext cx="9746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10:1-48 – The Holy Spirit falls upon </a:t>
            </a:r>
            <a:r>
              <a:rPr lang="en-US" sz="2800" i="1" u="sng" dirty="0"/>
              <a:t>the Gentiles.</a:t>
            </a:r>
          </a:p>
        </p:txBody>
      </p:sp>
    </p:spTree>
    <p:extLst>
      <p:ext uri="{BB962C8B-B14F-4D97-AF65-F5344CB8AC3E}">
        <p14:creationId xmlns:p14="http://schemas.microsoft.com/office/powerpoint/2010/main" val="1525269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5990F22-66B8-28F7-A46E-BF0D6B10F7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1D8EC-8E17-4CE6-99C2-C22488572868}" type="datetime1">
              <a:rPr lang="en-US" smtClean="0"/>
              <a:t>9/5/2026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C30665-2BD9-8773-ED38-60DB24FB7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59ACFC-0A2A-317E-7FE4-391693A545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3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40F140D-407B-8523-6636-BA5C66D22E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4031" y="136524"/>
            <a:ext cx="4639055" cy="6721475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6E97B79-2FF8-7E48-2A8F-96151D5FA4CF}"/>
              </a:ext>
            </a:extLst>
          </p:cNvPr>
          <p:cNvCxnSpPr/>
          <p:nvPr/>
        </p:nvCxnSpPr>
        <p:spPr>
          <a:xfrm flipH="1">
            <a:off x="6838950" y="3933825"/>
            <a:ext cx="177165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0B322066-05CD-F4E3-9FB9-88B083868D75}"/>
              </a:ext>
            </a:extLst>
          </p:cNvPr>
          <p:cNvCxnSpPr/>
          <p:nvPr/>
        </p:nvCxnSpPr>
        <p:spPr>
          <a:xfrm>
            <a:off x="4171950" y="1905000"/>
            <a:ext cx="971550" cy="130492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F64E15A-8B4A-ECF4-9BFF-CA48E0CAF070}"/>
              </a:ext>
            </a:extLst>
          </p:cNvPr>
          <p:cNvCxnSpPr/>
          <p:nvPr/>
        </p:nvCxnSpPr>
        <p:spPr>
          <a:xfrm>
            <a:off x="4171950" y="1257300"/>
            <a:ext cx="1352550" cy="81915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7826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88D7AE-87DB-CE11-A622-199706BA8B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B7154562-73CF-A0DA-1DEF-63EA696149D8}"/>
              </a:ext>
            </a:extLst>
          </p:cNvPr>
          <p:cNvSpPr txBox="1"/>
          <p:nvPr/>
        </p:nvSpPr>
        <p:spPr>
          <a:xfrm>
            <a:off x="1129458" y="2363896"/>
            <a:ext cx="998269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10:1-8 – The centurion Cornelius is described as “a devout man</a:t>
            </a:r>
          </a:p>
          <a:p>
            <a:r>
              <a:rPr lang="en-US" sz="2800" dirty="0"/>
              <a:t>           and one who feared God” and “gave many alms” and</a:t>
            </a:r>
          </a:p>
          <a:p>
            <a:r>
              <a:rPr lang="en-US" sz="2800" dirty="0"/>
              <a:t>                                 </a:t>
            </a:r>
            <a:r>
              <a:rPr lang="en-US" sz="2800" i="1" u="sng" dirty="0"/>
              <a:t>“prayed continually.”</a:t>
            </a:r>
          </a:p>
        </p:txBody>
      </p:sp>
    </p:spTree>
    <p:extLst>
      <p:ext uri="{BB962C8B-B14F-4D97-AF65-F5344CB8AC3E}">
        <p14:creationId xmlns:p14="http://schemas.microsoft.com/office/powerpoint/2010/main" val="2180690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119D0E6-7364-EF55-FE6F-E1EC6EBC72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41" y="490537"/>
            <a:ext cx="12114117" cy="5481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189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F4C361-C1D0-C1DF-5165-2CFEBBC23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6C6E132-A687-799E-9DBF-D0AC1CABD032}"/>
              </a:ext>
            </a:extLst>
          </p:cNvPr>
          <p:cNvSpPr txBox="1"/>
          <p:nvPr/>
        </p:nvSpPr>
        <p:spPr>
          <a:xfrm>
            <a:off x="1521254" y="1848861"/>
            <a:ext cx="72607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Cornelius is visited by an angel and is </a:t>
            </a:r>
            <a:r>
              <a:rPr lang="en-US" sz="2800" i="1" u="sng" dirty="0"/>
              <a:t>terrified.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AB8D4D3-75D5-30E0-13F3-A09978F78817}"/>
              </a:ext>
            </a:extLst>
          </p:cNvPr>
          <p:cNvSpPr txBox="1"/>
          <p:nvPr/>
        </p:nvSpPr>
        <p:spPr>
          <a:xfrm>
            <a:off x="1521254" y="3648374"/>
            <a:ext cx="7632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The angel instructs him to send to Joppa for </a:t>
            </a:r>
            <a:r>
              <a:rPr lang="en-US" sz="2800" i="1" u="sng" dirty="0"/>
              <a:t>Peter.</a:t>
            </a:r>
          </a:p>
        </p:txBody>
      </p:sp>
    </p:spTree>
    <p:extLst>
      <p:ext uri="{BB962C8B-B14F-4D97-AF65-F5344CB8AC3E}">
        <p14:creationId xmlns:p14="http://schemas.microsoft.com/office/powerpoint/2010/main" val="2156847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E1A37C-43DC-8E16-D7CC-97A1D9D1A0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63035C9-5CF2-BC3B-63F1-EC467330FA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224" y="351186"/>
            <a:ext cx="7791933" cy="6155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999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E53D5F-9F7A-5213-FC2C-64C1AC2487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7CDF59D-5DA4-DCBF-930D-9513854C5E98}"/>
              </a:ext>
            </a:extLst>
          </p:cNvPr>
          <p:cNvSpPr txBox="1"/>
          <p:nvPr/>
        </p:nvSpPr>
        <p:spPr>
          <a:xfrm>
            <a:off x="817731" y="568624"/>
            <a:ext cx="1007194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10:9-29 – While praying, Peter has a vision to “kill and eat!” all</a:t>
            </a:r>
            <a:br>
              <a:rPr lang="en-US" sz="2800" dirty="0"/>
            </a:br>
            <a:r>
              <a:rPr lang="en-US" sz="2800" dirty="0"/>
              <a:t>     kinds of </a:t>
            </a:r>
            <a:r>
              <a:rPr lang="en-US" sz="2800" i="1" u="sng" dirty="0"/>
              <a:t>unclean animals.</a:t>
            </a:r>
            <a:endParaRPr lang="en-US" sz="2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8FDE547-38DA-99C7-0742-F1BE3E632479}"/>
              </a:ext>
            </a:extLst>
          </p:cNvPr>
          <p:cNvSpPr txBox="1"/>
          <p:nvPr/>
        </p:nvSpPr>
        <p:spPr>
          <a:xfrm>
            <a:off x="1191803" y="1737006"/>
            <a:ext cx="100719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Peter objects: the voice tells Peter “What God has cleansed</a:t>
            </a:r>
            <a:br>
              <a:rPr lang="en-US" sz="2800" dirty="0"/>
            </a:br>
            <a:r>
              <a:rPr lang="en-US" sz="2800" dirty="0"/>
              <a:t>    no longer consider </a:t>
            </a:r>
            <a:r>
              <a:rPr lang="en-US" sz="2800" i="1" u="sng" dirty="0"/>
              <a:t>“unholy or unclean.”</a:t>
            </a:r>
            <a:endParaRPr lang="en-US" sz="2800" i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EDF960-2611-5DA7-FCD7-ACF7A07C2E1E}"/>
              </a:ext>
            </a:extLst>
          </p:cNvPr>
          <p:cNvSpPr txBox="1"/>
          <p:nvPr/>
        </p:nvSpPr>
        <p:spPr>
          <a:xfrm>
            <a:off x="1191803" y="3167390"/>
            <a:ext cx="100719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Peter will discover that God will “cleanse” </a:t>
            </a:r>
            <a:r>
              <a:rPr lang="en-US" sz="2800" i="1" u="sng" dirty="0"/>
              <a:t>the Gentiles.</a:t>
            </a:r>
            <a:endParaRPr lang="en-US" sz="28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4BF375C-2D3E-474F-8034-B995D18A8369}"/>
              </a:ext>
            </a:extLst>
          </p:cNvPr>
          <p:cNvSpPr txBox="1"/>
          <p:nvPr/>
        </p:nvSpPr>
        <p:spPr>
          <a:xfrm>
            <a:off x="1191803" y="4166887"/>
            <a:ext cx="100719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This new teaching will be realized by Peter: “…I should not</a:t>
            </a:r>
            <a:br>
              <a:rPr lang="en-US" sz="2800" dirty="0"/>
            </a:br>
            <a:r>
              <a:rPr lang="en-US" sz="2800" dirty="0"/>
              <a:t>     call any </a:t>
            </a:r>
            <a:r>
              <a:rPr lang="en-US" sz="2800" b="1" dirty="0"/>
              <a:t>person </a:t>
            </a:r>
            <a:r>
              <a:rPr lang="en-US" sz="2800" i="1" u="sng" dirty="0"/>
              <a:t>unclean</a:t>
            </a:r>
            <a:r>
              <a:rPr lang="en-US" sz="2800" i="1" dirty="0"/>
              <a:t>.”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40934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C4C163-8C44-DE4C-808F-65C241DA12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DDC5E57-9D77-D28F-1217-34E93E27A1CF}"/>
              </a:ext>
            </a:extLst>
          </p:cNvPr>
          <p:cNvSpPr txBox="1"/>
          <p:nvPr/>
        </p:nvSpPr>
        <p:spPr>
          <a:xfrm>
            <a:off x="880076" y="1254424"/>
            <a:ext cx="104667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10:30-43 – Peter presents to Cornelius and his household </a:t>
            </a:r>
            <a:r>
              <a:rPr lang="en-US" sz="2800" i="1" u="sng" dirty="0"/>
              <a:t>the gospel.</a:t>
            </a:r>
            <a:endParaRPr lang="en-US" sz="2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82E9EC8-7A8F-8ADB-51B1-FE2B53BE6A90}"/>
              </a:ext>
            </a:extLst>
          </p:cNvPr>
          <p:cNvSpPr txBox="1"/>
          <p:nvPr/>
        </p:nvSpPr>
        <p:spPr>
          <a:xfrm>
            <a:off x="880076" y="2436751"/>
            <a:ext cx="100719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10:44-48 – After Peter states “…everyone who believes in Him</a:t>
            </a:r>
            <a:br>
              <a:rPr lang="en-US" sz="2800" dirty="0"/>
            </a:br>
            <a:r>
              <a:rPr lang="en-US" sz="2800" dirty="0"/>
              <a:t>    receives forgiveness of sins,” the “gift of the Holy Spirit” is </a:t>
            </a:r>
            <a:br>
              <a:rPr lang="en-US" sz="2800" dirty="0"/>
            </a:br>
            <a:r>
              <a:rPr lang="en-US" sz="2800" dirty="0"/>
              <a:t>    “poured out on </a:t>
            </a:r>
            <a:r>
              <a:rPr lang="en-US" sz="2800" i="1" u="sng" dirty="0"/>
              <a:t>the Gentiles also</a:t>
            </a:r>
            <a:r>
              <a:rPr lang="en-US" sz="2800" i="1" dirty="0"/>
              <a:t>.”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96D443-2CEF-2A1E-68F5-08A5666F855B}"/>
              </a:ext>
            </a:extLst>
          </p:cNvPr>
          <p:cNvSpPr txBox="1"/>
          <p:nvPr/>
        </p:nvSpPr>
        <p:spPr>
          <a:xfrm>
            <a:off x="1236675" y="4219243"/>
            <a:ext cx="95179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Here, speaking in tongues is a </a:t>
            </a:r>
            <a:r>
              <a:rPr lang="en-US" sz="2800" i="1" u="sng" dirty="0"/>
              <a:t>sign.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07312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</p:bldLst>
  </p:timing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11295</TotalTime>
  <Words>209</Words>
  <Application>Microsoft Office PowerPoint</Application>
  <PresentationFormat>Widescreen</PresentationFormat>
  <Paragraphs>22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Aptos</vt:lpstr>
      <vt:lpstr>Arial</vt:lpstr>
      <vt:lpstr>Calibri</vt:lpstr>
      <vt:lpstr>Calibri Light</vt:lpstr>
      <vt:lpstr>Office 2013 - 2022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william walthall</dc:creator>
  <cp:lastModifiedBy>william walthall</cp:lastModifiedBy>
  <cp:revision>101</cp:revision>
  <dcterms:created xsi:type="dcterms:W3CDTF">2024-09-25T23:04:28Z</dcterms:created>
  <dcterms:modified xsi:type="dcterms:W3CDTF">2026-09-05T16:15:08Z</dcterms:modified>
</cp:coreProperties>
</file>