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7"/>
  </p:notesMasterIdLst>
  <p:sldIdLst>
    <p:sldId id="256" r:id="rId2"/>
    <p:sldId id="257" r:id="rId3"/>
    <p:sldId id="260" r:id="rId4"/>
    <p:sldId id="262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62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359EF9-86EE-4804-AE42-27340AA718E8}" v="26" dt="2026-09-06T19:47:17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9-06T19:47:17.221" v="72"/>
      <pc:docMkLst>
        <pc:docMk/>
      </pc:docMkLst>
      <pc:sldChg chg="addSp delSp modSp mod modAnim">
        <pc:chgData name="william walthall" userId="f772a56296823cba" providerId="LiveId" clId="{4BA45501-BB18-4C42-BF37-724D5004BCF0}" dt="2026-09-04T23:29:11.784" v="41" actId="20577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9-04T23:24:47.283" v="22" actId="1076"/>
          <ac:spMkLst>
            <pc:docMk/>
            <pc:sldMk cId="1525269399" sldId="257"/>
            <ac:spMk id="2" creationId="{C9781B8F-D622-947D-8BD4-CACAD5DFA5A7}"/>
          </ac:spMkLst>
        </pc:spChg>
        <pc:spChg chg="mod">
          <ac:chgData name="william walthall" userId="f772a56296823cba" providerId="LiveId" clId="{4BA45501-BB18-4C42-BF37-724D5004BCF0}" dt="2026-09-04T23:29:11.784" v="41" actId="20577"/>
          <ac:spMkLst>
            <pc:docMk/>
            <pc:sldMk cId="1525269399" sldId="257"/>
            <ac:spMk id="7" creationId="{CC87A9C6-7F2A-83F9-0FD2-337F066E673F}"/>
          </ac:spMkLst>
        </pc:spChg>
        <pc:spChg chg="mod">
          <ac:chgData name="william walthall" userId="f772a56296823cba" providerId="LiveId" clId="{4BA45501-BB18-4C42-BF37-724D5004BCF0}" dt="2026-09-04T23:24:33.251" v="20" actId="1076"/>
          <ac:spMkLst>
            <pc:docMk/>
            <pc:sldMk cId="1525269399" sldId="257"/>
            <ac:spMk id="12" creationId="{D75A4909-88A0-FEBA-FEEA-3EDE59D10DAB}"/>
          </ac:spMkLst>
        </pc:spChg>
        <pc:picChg chg="add mod">
          <ac:chgData name="william walthall" userId="f772a56296823cba" providerId="LiveId" clId="{4BA45501-BB18-4C42-BF37-724D5004BCF0}" dt="2026-09-04T23:24:43.659" v="21" actId="1076"/>
          <ac:picMkLst>
            <pc:docMk/>
            <pc:sldMk cId="1525269399" sldId="257"/>
            <ac:picMk id="6" creationId="{00A41E35-0E99-54BD-201A-7FF14698B3B1}"/>
          </ac:picMkLst>
        </pc:picChg>
      </pc:sldChg>
      <pc:sldChg chg="addSp delSp modSp mod delAnim">
        <pc:chgData name="william walthall" userId="f772a56296823cba" providerId="LiveId" clId="{4BA45501-BB18-4C42-BF37-724D5004BCF0}" dt="2026-09-06T19:42:23.871" v="52" actId="478"/>
        <pc:sldMkLst>
          <pc:docMk/>
          <pc:sldMk cId="1762999661" sldId="260"/>
        </pc:sldMkLst>
        <pc:spChg chg="del">
          <ac:chgData name="william walthall" userId="f772a56296823cba" providerId="LiveId" clId="{4BA45501-BB18-4C42-BF37-724D5004BCF0}" dt="2026-09-06T19:42:23.871" v="52" actId="478"/>
          <ac:spMkLst>
            <pc:docMk/>
            <pc:sldMk cId="1762999661" sldId="260"/>
            <ac:spMk id="3" creationId="{92336695-DC72-F60F-C6EB-37F8E47E146B}"/>
          </ac:spMkLst>
        </pc:spChg>
        <pc:spChg chg="del">
          <ac:chgData name="william walthall" userId="f772a56296823cba" providerId="LiveId" clId="{4BA45501-BB18-4C42-BF37-724D5004BCF0}" dt="2026-09-06T19:38:49.426" v="44" actId="478"/>
          <ac:spMkLst>
            <pc:docMk/>
            <pc:sldMk cId="1762999661" sldId="260"/>
            <ac:spMk id="4" creationId="{28303858-2845-DB30-5949-1A89CBFF4046}"/>
          </ac:spMkLst>
        </pc:spChg>
        <pc:spChg chg="del">
          <ac:chgData name="william walthall" userId="f772a56296823cba" providerId="LiveId" clId="{4BA45501-BB18-4C42-BF37-724D5004BCF0}" dt="2026-09-06T19:38:49.426" v="44" actId="478"/>
          <ac:spMkLst>
            <pc:docMk/>
            <pc:sldMk cId="1762999661" sldId="260"/>
            <ac:spMk id="7" creationId="{C0EA95D0-ED18-CA86-8DC6-DD1B3B958BC5}"/>
          </ac:spMkLst>
        </pc:spChg>
        <pc:spChg chg="del mod">
          <ac:chgData name="william walthall" userId="f772a56296823cba" providerId="LiveId" clId="{4BA45501-BB18-4C42-BF37-724D5004BCF0}" dt="2026-09-06T19:38:49.426" v="44" actId="478"/>
          <ac:spMkLst>
            <pc:docMk/>
            <pc:sldMk cId="1762999661" sldId="260"/>
            <ac:spMk id="13" creationId="{509AC233-FC64-1944-6033-E6D4F2FCA222}"/>
          </ac:spMkLst>
        </pc:spChg>
        <pc:picChg chg="add del mod">
          <ac:chgData name="william walthall" userId="f772a56296823cba" providerId="LiveId" clId="{4BA45501-BB18-4C42-BF37-724D5004BCF0}" dt="2026-09-06T19:42:21.701" v="51" actId="478"/>
          <ac:picMkLst>
            <pc:docMk/>
            <pc:sldMk cId="1762999661" sldId="260"/>
            <ac:picMk id="6" creationId="{AE712C8C-BA3C-C88E-8274-02ED73DC2EDA}"/>
          </ac:picMkLst>
        </pc:picChg>
      </pc:sldChg>
      <pc:sldChg chg="delSp modSp add mod delAnim modAnim">
        <pc:chgData name="william walthall" userId="f772a56296823cba" providerId="LiveId" clId="{4BA45501-BB18-4C42-BF37-724D5004BCF0}" dt="2026-09-06T19:47:13.629" v="71"/>
        <pc:sldMkLst>
          <pc:docMk/>
          <pc:sldMk cId="3244326481" sldId="261"/>
        </pc:sldMkLst>
        <pc:spChg chg="del">
          <ac:chgData name="william walthall" userId="f772a56296823cba" providerId="LiveId" clId="{4BA45501-BB18-4C42-BF37-724D5004BCF0}" dt="2026-09-06T19:46:49.870" v="67" actId="478"/>
          <ac:spMkLst>
            <pc:docMk/>
            <pc:sldMk cId="3244326481" sldId="261"/>
            <ac:spMk id="3" creationId="{413C2E61-9DEC-FBCB-426E-276A8CE9EE83}"/>
          </ac:spMkLst>
        </pc:spChg>
        <pc:spChg chg="mod">
          <ac:chgData name="william walthall" userId="f772a56296823cba" providerId="LiveId" clId="{4BA45501-BB18-4C42-BF37-724D5004BCF0}" dt="2026-09-06T19:46:54.044" v="68" actId="1076"/>
          <ac:spMkLst>
            <pc:docMk/>
            <pc:sldMk cId="3244326481" sldId="261"/>
            <ac:spMk id="4" creationId="{763644DA-6081-2419-5602-653BC04E6686}"/>
          </ac:spMkLst>
        </pc:spChg>
        <pc:spChg chg="del">
          <ac:chgData name="william walthall" userId="f772a56296823cba" providerId="LiveId" clId="{4BA45501-BB18-4C42-BF37-724D5004BCF0}" dt="2026-09-06T19:46:49.870" v="67" actId="478"/>
          <ac:spMkLst>
            <pc:docMk/>
            <pc:sldMk cId="3244326481" sldId="261"/>
            <ac:spMk id="5" creationId="{069E2B69-057B-154F-5BF2-B66AD637155A}"/>
          </ac:spMkLst>
        </pc:spChg>
        <pc:spChg chg="mod">
          <ac:chgData name="william walthall" userId="f772a56296823cba" providerId="LiveId" clId="{4BA45501-BB18-4C42-BF37-724D5004BCF0}" dt="2026-09-06T19:47:06.418" v="70" actId="1076"/>
          <ac:spMkLst>
            <pc:docMk/>
            <pc:sldMk cId="3244326481" sldId="261"/>
            <ac:spMk id="7" creationId="{74366816-7A54-2C35-CEA5-5BAFE981C4BA}"/>
          </ac:spMkLst>
        </pc:spChg>
        <pc:spChg chg="mod">
          <ac:chgData name="william walthall" userId="f772a56296823cba" providerId="LiveId" clId="{4BA45501-BB18-4C42-BF37-724D5004BCF0}" dt="2026-09-06T19:46:58.656" v="69" actId="1076"/>
          <ac:spMkLst>
            <pc:docMk/>
            <pc:sldMk cId="3244326481" sldId="261"/>
            <ac:spMk id="13" creationId="{B5C080A5-FFE1-1D12-6F9D-AF62563BEFEE}"/>
          </ac:spMkLst>
        </pc:spChg>
      </pc:sldChg>
      <pc:sldChg chg="addSp delSp modSp add mod modAnim">
        <pc:chgData name="william walthall" userId="f772a56296823cba" providerId="LiveId" clId="{4BA45501-BB18-4C42-BF37-724D5004BCF0}" dt="2026-09-06T19:47:17.221" v="72"/>
        <pc:sldMkLst>
          <pc:docMk/>
          <pc:sldMk cId="3914405022" sldId="262"/>
        </pc:sldMkLst>
        <pc:spChg chg="mod">
          <ac:chgData name="william walthall" userId="f772a56296823cba" providerId="LiveId" clId="{4BA45501-BB18-4C42-BF37-724D5004BCF0}" dt="2026-09-06T19:42:33.985" v="54" actId="1076"/>
          <ac:spMkLst>
            <pc:docMk/>
            <pc:sldMk cId="3914405022" sldId="262"/>
            <ac:spMk id="3" creationId="{CF5542A4-808F-A493-313A-BBBF01150257}"/>
          </ac:spMkLst>
        </pc:spChg>
        <pc:spChg chg="del">
          <ac:chgData name="william walthall" userId="f772a56296823cba" providerId="LiveId" clId="{4BA45501-BB18-4C42-BF37-724D5004BCF0}" dt="2026-09-06T19:42:29.973" v="53" actId="478"/>
          <ac:spMkLst>
            <pc:docMk/>
            <pc:sldMk cId="3914405022" sldId="262"/>
            <ac:spMk id="5" creationId="{817EED7C-0168-F129-B84A-EBFE507A6271}"/>
          </ac:spMkLst>
        </pc:spChg>
        <pc:picChg chg="add mod">
          <ac:chgData name="william walthall" userId="f772a56296823cba" providerId="LiveId" clId="{4BA45501-BB18-4C42-BF37-724D5004BCF0}" dt="2026-09-06T19:43:41.042" v="61" actId="1076"/>
          <ac:picMkLst>
            <pc:docMk/>
            <pc:sldMk cId="3914405022" sldId="262"/>
            <ac:picMk id="4" creationId="{4F60CEB6-0C2A-866A-47F1-A9F9B37D7286}"/>
          </ac:picMkLst>
        </pc:picChg>
        <pc:picChg chg="del mod">
          <ac:chgData name="william walthall" userId="f772a56296823cba" providerId="LiveId" clId="{4BA45501-BB18-4C42-BF37-724D5004BCF0}" dt="2026-09-06T19:43:33.422" v="59" actId="478"/>
          <ac:picMkLst>
            <pc:docMk/>
            <pc:sldMk cId="3914405022" sldId="262"/>
            <ac:picMk id="6" creationId="{E6B97C19-F644-2B4E-A434-39CB1804A565}"/>
          </ac:picMkLst>
        </pc:picChg>
        <pc:picChg chg="add mod">
          <ac:chgData name="william walthall" userId="f772a56296823cba" providerId="LiveId" clId="{4BA45501-BB18-4C42-BF37-724D5004BCF0}" dt="2026-09-06T19:45:47.348" v="66" actId="1076"/>
          <ac:picMkLst>
            <pc:docMk/>
            <pc:sldMk cId="3914405022" sldId="262"/>
            <ac:picMk id="8" creationId="{1DE904C7-AB62-E479-BC50-466D4AD80AC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745E640-B3CF-7897-AD8A-83A395404D3D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11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11:1-18 – Returning to Jerusalem, Peter confirms to the apostles</a:t>
            </a:r>
            <a:br>
              <a:rPr lang="en-US" sz="2800" dirty="0"/>
            </a:br>
            <a:r>
              <a:rPr lang="en-US" sz="2800" dirty="0"/>
              <a:t>       and “brethren” that Gentiles have received </a:t>
            </a:r>
            <a:r>
              <a:rPr lang="en-US" sz="2800" i="1" u="sng" dirty="0"/>
              <a:t>the Holy Spirit.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536436" y="2075651"/>
            <a:ext cx="567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 “circumcised” men </a:t>
            </a:r>
            <a:r>
              <a:rPr lang="en-US" sz="2800" i="1" u="sng" dirty="0"/>
              <a:t>take issue.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536436" y="3509257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Most acknowledge that “God has granted to the Gentiles</a:t>
            </a:r>
            <a:br>
              <a:rPr lang="en-US" sz="2800" dirty="0"/>
            </a:br>
            <a:r>
              <a:rPr lang="en-US" sz="2800" dirty="0"/>
              <a:t>     also the repentance that </a:t>
            </a:r>
            <a:r>
              <a:rPr lang="en-US" sz="2800" i="1" u="sng" dirty="0"/>
              <a:t>leads to life.”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87A9C6-7F2A-83F9-0FD2-337F066E673F}"/>
              </a:ext>
            </a:extLst>
          </p:cNvPr>
          <p:cNvSpPr txBox="1"/>
          <p:nvPr/>
        </p:nvSpPr>
        <p:spPr>
          <a:xfrm>
            <a:off x="1129458" y="5037916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11:19-21 – In Antioch, the Lord Jesus is preached to </a:t>
            </a:r>
            <a:r>
              <a:rPr lang="en-US" sz="2800" i="1" u="sng" dirty="0"/>
              <a:t>Gentiles.</a:t>
            </a:r>
            <a:br>
              <a:rPr lang="en-US" sz="2800" dirty="0"/>
            </a:br>
            <a:r>
              <a:rPr lang="en-US" sz="2800" dirty="0"/>
              <a:t>        A “large number” turn to </a:t>
            </a:r>
            <a:r>
              <a:rPr lang="en-US" sz="2800" i="1" u="sng" dirty="0"/>
              <a:t>the Lord.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A41E35-0E99-54BD-201A-7FF14698B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134" y="2730471"/>
            <a:ext cx="7693819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11:22-26 – Barnabas is sent to Antioch by the apostles to </a:t>
            </a:r>
            <a:br>
              <a:rPr lang="en-US" sz="2800" dirty="0"/>
            </a:br>
            <a:r>
              <a:rPr lang="en-US" sz="2800" dirty="0"/>
              <a:t>       witness </a:t>
            </a:r>
            <a:r>
              <a:rPr lang="en-US" sz="2800" i="1" u="sng" dirty="0"/>
              <a:t>“the grace of God.”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1CA23-37E6-1839-49C1-E6D64B3E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5542A4-808F-A493-313A-BBBF01150257}"/>
              </a:ext>
            </a:extLst>
          </p:cNvPr>
          <p:cNvSpPr txBox="1"/>
          <p:nvPr/>
        </p:nvSpPr>
        <p:spPr>
          <a:xfrm>
            <a:off x="1387746" y="568624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travels to Tarsus to </a:t>
            </a:r>
            <a:r>
              <a:rPr lang="en-US" sz="2800" i="1" u="sng" dirty="0"/>
              <a:t>“look for Saul.”</a:t>
            </a:r>
            <a:endParaRPr lang="en-US" sz="28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60CEB6-0C2A-866A-47F1-A9F9B37D7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26" y="1355272"/>
            <a:ext cx="5389626" cy="4408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E904C7-AB62-E479-BC50-466D4AD80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495" y="1848006"/>
            <a:ext cx="6260505" cy="440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0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EAAED-BBDC-1BAF-72EC-2E10324A9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63644DA-6081-2419-5602-653BC04E6686}"/>
              </a:ext>
            </a:extLst>
          </p:cNvPr>
          <p:cNvSpPr txBox="1"/>
          <p:nvPr/>
        </p:nvSpPr>
        <p:spPr>
          <a:xfrm>
            <a:off x="1191803" y="89461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and Saul teach at the church in Antioch for </a:t>
            </a:r>
            <a:r>
              <a:rPr lang="en-US" sz="2800" i="1" u="sng" dirty="0"/>
              <a:t>a year.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080A5-FFE1-1D12-6F9D-AF62563BEFEE}"/>
              </a:ext>
            </a:extLst>
          </p:cNvPr>
          <p:cNvSpPr txBox="1"/>
          <p:nvPr/>
        </p:nvSpPr>
        <p:spPr>
          <a:xfrm>
            <a:off x="1191803" y="1998615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Antioch the disciples are first called </a:t>
            </a:r>
            <a:r>
              <a:rPr lang="en-US" sz="2800" i="1" u="sng" dirty="0"/>
              <a:t>“Christians.”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66816-7A54-2C35-CEA5-5BAFE981C4BA}"/>
              </a:ext>
            </a:extLst>
          </p:cNvPr>
          <p:cNvSpPr txBox="1"/>
          <p:nvPr/>
        </p:nvSpPr>
        <p:spPr>
          <a:xfrm>
            <a:off x="801402" y="3683022"/>
            <a:ext cx="1007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11:27-30 – Due to a famine, financial help is sent to </a:t>
            </a:r>
            <a:r>
              <a:rPr lang="en-US" sz="2800" i="1" u="sng" dirty="0"/>
              <a:t>Jerusalem.</a:t>
            </a:r>
            <a:br>
              <a:rPr lang="en-US" sz="2800" i="1" u="sng" dirty="0"/>
            </a:br>
            <a:r>
              <a:rPr lang="en-US" sz="2800" dirty="0"/>
              <a:t>       This help is sent to the elders by Saul and Barnabas.</a:t>
            </a:r>
          </a:p>
        </p:txBody>
      </p:sp>
    </p:spTree>
    <p:extLst>
      <p:ext uri="{BB962C8B-B14F-4D97-AF65-F5344CB8AC3E}">
        <p14:creationId xmlns:p14="http://schemas.microsoft.com/office/powerpoint/2010/main" val="3244326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11463</TotalTime>
  <Words>166</Words>
  <Application>Microsoft Office PowerPoint</Application>
  <PresentationFormat>Widescreen</PresentationFormat>
  <Paragraphs>15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102</cp:revision>
  <dcterms:created xsi:type="dcterms:W3CDTF">2024-09-25T23:04:28Z</dcterms:created>
  <dcterms:modified xsi:type="dcterms:W3CDTF">2026-09-06T19:47:25Z</dcterms:modified>
</cp:coreProperties>
</file>