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0" r:id="rId1"/>
  </p:sldMasterIdLst>
  <p:notesMasterIdLst>
    <p:notesMasterId r:id="rId10"/>
  </p:notesMasterIdLst>
  <p:sldIdLst>
    <p:sldId id="256" r:id="rId2"/>
    <p:sldId id="257" r:id="rId3"/>
    <p:sldId id="262" r:id="rId4"/>
    <p:sldId id="263" r:id="rId5"/>
    <p:sldId id="264" r:id="rId6"/>
    <p:sldId id="265" r:id="rId7"/>
    <p:sldId id="260" r:id="rId8"/>
    <p:sldId id="26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F3EDBC2-DE2A-42DB-9D92-46202A8E800C}">
          <p14:sldIdLst>
            <p14:sldId id="256"/>
          </p14:sldIdLst>
        </p14:section>
        <p14:section name="Untitled Section" id="{E25828D1-205A-4BDF-87CE-0406423A0A3E}">
          <p14:sldIdLst>
            <p14:sldId id="257"/>
            <p14:sldId id="262"/>
            <p14:sldId id="263"/>
            <p14:sldId id="264"/>
            <p14:sldId id="265"/>
            <p14:sldId id="260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38001D-B090-45E4-A493-6E660036108C}" v="163" dt="2026-09-09T21:33:40.1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9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m walthall" userId="f772a56296823cba" providerId="LiveId" clId="{4BA45501-BB18-4C42-BF37-724D5004BCF0}"/>
    <pc:docChg chg="undo custSel addSld modSld sldOrd modSection">
      <pc:chgData name="william walthall" userId="f772a56296823cba" providerId="LiveId" clId="{4BA45501-BB18-4C42-BF37-724D5004BCF0}" dt="2026-09-09T21:33:40.192" v="297"/>
      <pc:docMkLst>
        <pc:docMk/>
      </pc:docMkLst>
      <pc:sldChg chg="delSp modSp mod ord delAnim">
        <pc:chgData name="william walthall" userId="f772a56296823cba" providerId="LiveId" clId="{4BA45501-BB18-4C42-BF37-724D5004BCF0}" dt="2026-09-09T21:27:31.360" v="293" actId="478"/>
        <pc:sldMkLst>
          <pc:docMk/>
          <pc:sldMk cId="1525269399" sldId="257"/>
        </pc:sldMkLst>
        <pc:spChg chg="del mod">
          <ac:chgData name="william walthall" userId="f772a56296823cba" providerId="LiveId" clId="{4BA45501-BB18-4C42-BF37-724D5004BCF0}" dt="2026-09-09T21:27:29.290" v="292" actId="478"/>
          <ac:spMkLst>
            <pc:docMk/>
            <pc:sldMk cId="1525269399" sldId="257"/>
            <ac:spMk id="2" creationId="{C9781B8F-D622-947D-8BD4-CACAD5DFA5A7}"/>
          </ac:spMkLst>
        </pc:spChg>
        <pc:spChg chg="del">
          <ac:chgData name="william walthall" userId="f772a56296823cba" providerId="LiveId" clId="{4BA45501-BB18-4C42-BF37-724D5004BCF0}" dt="2026-09-09T21:27:31.360" v="293" actId="478"/>
          <ac:spMkLst>
            <pc:docMk/>
            <pc:sldMk cId="1525269399" sldId="257"/>
            <ac:spMk id="7" creationId="{CC87A9C6-7F2A-83F9-0FD2-337F066E673F}"/>
          </ac:spMkLst>
        </pc:spChg>
        <pc:spChg chg="mod">
          <ac:chgData name="william walthall" userId="f772a56296823cba" providerId="LiveId" clId="{4BA45501-BB18-4C42-BF37-724D5004BCF0}" dt="2026-09-08T20:47:05.524" v="161" actId="20577"/>
          <ac:spMkLst>
            <pc:docMk/>
            <pc:sldMk cId="1525269399" sldId="257"/>
            <ac:spMk id="12" creationId="{D75A4909-88A0-FEBA-FEEA-3EDE59D10DAB}"/>
          </ac:spMkLst>
        </pc:spChg>
      </pc:sldChg>
      <pc:sldChg chg="modSp mod">
        <pc:chgData name="william walthall" userId="f772a56296823cba" providerId="LiveId" clId="{4BA45501-BB18-4C42-BF37-724D5004BCF0}" dt="2026-09-08T20:50:07.952" v="167" actId="20577"/>
        <pc:sldMkLst>
          <pc:docMk/>
          <pc:sldMk cId="1762999661" sldId="260"/>
        </pc:sldMkLst>
        <pc:spChg chg="mod">
          <ac:chgData name="william walthall" userId="f772a56296823cba" providerId="LiveId" clId="{4BA45501-BB18-4C42-BF37-724D5004BCF0}" dt="2026-09-08T20:50:07.952" v="167" actId="20577"/>
          <ac:spMkLst>
            <pc:docMk/>
            <pc:sldMk cId="1762999661" sldId="260"/>
            <ac:spMk id="4" creationId="{28303858-2845-DB30-5949-1A89CBFF4046}"/>
          </ac:spMkLst>
        </pc:spChg>
        <pc:spChg chg="mod">
          <ac:chgData name="william walthall" userId="f772a56296823cba" providerId="LiveId" clId="{4BA45501-BB18-4C42-BF37-724D5004BCF0}" dt="2026-09-08T19:43:47.014" v="5" actId="20577"/>
          <ac:spMkLst>
            <pc:docMk/>
            <pc:sldMk cId="1762999661" sldId="260"/>
            <ac:spMk id="5" creationId="{391CBC1C-4C36-C9DB-035B-7215650274EE}"/>
          </ac:spMkLst>
        </pc:spChg>
      </pc:sldChg>
      <pc:sldChg chg="addSp modSp mod modAnim">
        <pc:chgData name="william walthall" userId="f772a56296823cba" providerId="LiveId" clId="{4BA45501-BB18-4C42-BF37-724D5004BCF0}" dt="2026-09-08T20:54:52.800" v="176"/>
        <pc:sldMkLst>
          <pc:docMk/>
          <pc:sldMk cId="4155099052" sldId="261"/>
        </pc:sldMkLst>
        <pc:spChg chg="mod">
          <ac:chgData name="william walthall" userId="f772a56296823cba" providerId="LiveId" clId="{4BA45501-BB18-4C42-BF37-724D5004BCF0}" dt="2026-09-08T20:51:52.090" v="171" actId="1076"/>
          <ac:spMkLst>
            <pc:docMk/>
            <pc:sldMk cId="4155099052" sldId="261"/>
            <ac:spMk id="2" creationId="{4839E788-CF2D-6377-8BAC-C6B66DF25AB7}"/>
          </ac:spMkLst>
        </pc:spChg>
        <pc:spChg chg="mod">
          <ac:chgData name="william walthall" userId="f772a56296823cba" providerId="LiveId" clId="{4BA45501-BB18-4C42-BF37-724D5004BCF0}" dt="2026-09-08T20:51:59.367" v="172" actId="465"/>
          <ac:spMkLst>
            <pc:docMk/>
            <pc:sldMk cId="4155099052" sldId="261"/>
            <ac:spMk id="3" creationId="{72BA82B0-2F55-A32B-30D6-E2E0F61E2D95}"/>
          </ac:spMkLst>
        </pc:spChg>
        <pc:spChg chg="mod">
          <ac:chgData name="william walthall" userId="f772a56296823cba" providerId="LiveId" clId="{4BA45501-BB18-4C42-BF37-724D5004BCF0}" dt="2026-09-08T20:51:59.367" v="172" actId="465"/>
          <ac:spMkLst>
            <pc:docMk/>
            <pc:sldMk cId="4155099052" sldId="261"/>
            <ac:spMk id="4" creationId="{015FE6D0-A9F0-EDFC-9591-37688240B861}"/>
          </ac:spMkLst>
        </pc:spChg>
        <pc:spChg chg="mod">
          <ac:chgData name="william walthall" userId="f772a56296823cba" providerId="LiveId" clId="{4BA45501-BB18-4C42-BF37-724D5004BCF0}" dt="2026-09-08T20:46:27.009" v="159" actId="20577"/>
          <ac:spMkLst>
            <pc:docMk/>
            <pc:sldMk cId="4155099052" sldId="261"/>
            <ac:spMk id="5" creationId="{3EA1C4DF-E5BA-7B35-3B6B-C9D5DCCC740D}"/>
          </ac:spMkLst>
        </pc:spChg>
        <pc:spChg chg="add mod">
          <ac:chgData name="william walthall" userId="f772a56296823cba" providerId="LiveId" clId="{4BA45501-BB18-4C42-BF37-724D5004BCF0}" dt="2026-09-08T20:51:59.367" v="172" actId="465"/>
          <ac:spMkLst>
            <pc:docMk/>
            <pc:sldMk cId="4155099052" sldId="261"/>
            <ac:spMk id="6" creationId="{29AFC1E7-FAF4-77F2-67BA-20BC52F6811E}"/>
          </ac:spMkLst>
        </pc:spChg>
      </pc:sldChg>
      <pc:sldChg chg="addSp delSp modSp new mod ord">
        <pc:chgData name="william walthall" userId="f772a56296823cba" providerId="LiveId" clId="{4BA45501-BB18-4C42-BF37-724D5004BCF0}" dt="2026-09-09T21:15:44.483" v="191" actId="478"/>
        <pc:sldMkLst>
          <pc:docMk/>
          <pc:sldMk cId="1376541864" sldId="262"/>
        </pc:sldMkLst>
        <pc:spChg chg="del mod">
          <ac:chgData name="william walthall" userId="f772a56296823cba" providerId="LiveId" clId="{4BA45501-BB18-4C42-BF37-724D5004BCF0}" dt="2026-09-09T21:15:44.483" v="191" actId="478"/>
          <ac:spMkLst>
            <pc:docMk/>
            <pc:sldMk cId="1376541864" sldId="262"/>
            <ac:spMk id="2" creationId="{3F603BCD-68BA-E658-E903-7F3FE6FE297C}"/>
          </ac:spMkLst>
        </pc:spChg>
        <pc:picChg chg="add">
          <ac:chgData name="william walthall" userId="f772a56296823cba" providerId="LiveId" clId="{4BA45501-BB18-4C42-BF37-724D5004BCF0}" dt="2026-09-09T21:14:18.427" v="182" actId="22"/>
          <ac:picMkLst>
            <pc:docMk/>
            <pc:sldMk cId="1376541864" sldId="262"/>
            <ac:picMk id="6" creationId="{4D16F7E4-D55D-CEFC-13BE-759E18CEAA1F}"/>
          </ac:picMkLst>
        </pc:picChg>
      </pc:sldChg>
      <pc:sldChg chg="addSp delSp modSp new mod">
        <pc:chgData name="william walthall" userId="f772a56296823cba" providerId="LiveId" clId="{4BA45501-BB18-4C42-BF37-724D5004BCF0}" dt="2026-09-09T21:14:53.627" v="188" actId="478"/>
        <pc:sldMkLst>
          <pc:docMk/>
          <pc:sldMk cId="3009398302" sldId="263"/>
        </pc:sldMkLst>
        <pc:spChg chg="del mod">
          <ac:chgData name="william walthall" userId="f772a56296823cba" providerId="LiveId" clId="{4BA45501-BB18-4C42-BF37-724D5004BCF0}" dt="2026-09-09T21:14:50.851" v="187" actId="478"/>
          <ac:spMkLst>
            <pc:docMk/>
            <pc:sldMk cId="3009398302" sldId="263"/>
            <ac:spMk id="2" creationId="{D83E7194-59AB-D74B-1438-737ECB7D7493}"/>
          </ac:spMkLst>
        </pc:spChg>
        <pc:spChg chg="del mod">
          <ac:chgData name="william walthall" userId="f772a56296823cba" providerId="LiveId" clId="{4BA45501-BB18-4C42-BF37-724D5004BCF0}" dt="2026-09-09T21:14:47.739" v="186" actId="478"/>
          <ac:spMkLst>
            <pc:docMk/>
            <pc:sldMk cId="3009398302" sldId="263"/>
            <ac:spMk id="3" creationId="{EF02E2D2-65E1-9705-0A52-02D18A9ECA38}"/>
          </ac:spMkLst>
        </pc:spChg>
        <pc:spChg chg="del">
          <ac:chgData name="william walthall" userId="f772a56296823cba" providerId="LiveId" clId="{4BA45501-BB18-4C42-BF37-724D5004BCF0}" dt="2026-09-09T21:14:53.627" v="188" actId="478"/>
          <ac:spMkLst>
            <pc:docMk/>
            <pc:sldMk cId="3009398302" sldId="263"/>
            <ac:spMk id="4" creationId="{4BE3A938-1063-6229-D6FB-C48B2F4C0FCB}"/>
          </ac:spMkLst>
        </pc:spChg>
        <pc:picChg chg="add">
          <ac:chgData name="william walthall" userId="f772a56296823cba" providerId="LiveId" clId="{4BA45501-BB18-4C42-BF37-724D5004BCF0}" dt="2026-09-09T21:14:36.408" v="183" actId="22"/>
          <ac:picMkLst>
            <pc:docMk/>
            <pc:sldMk cId="3009398302" sldId="263"/>
            <ac:picMk id="6" creationId="{CCE463A7-0C11-6917-158E-CB0D0213E5C1}"/>
          </ac:picMkLst>
        </pc:picChg>
      </pc:sldChg>
      <pc:sldChg chg="addSp delSp modSp new mod">
        <pc:chgData name="william walthall" userId="f772a56296823cba" providerId="LiveId" clId="{4BA45501-BB18-4C42-BF37-724D5004BCF0}" dt="2026-09-09T21:28:51.870" v="295" actId="20577"/>
        <pc:sldMkLst>
          <pc:docMk/>
          <pc:sldMk cId="1853978948" sldId="264"/>
        </pc:sldMkLst>
        <pc:spChg chg="del">
          <ac:chgData name="william walthall" userId="f772a56296823cba" providerId="LiveId" clId="{4BA45501-BB18-4C42-BF37-724D5004BCF0}" dt="2026-09-09T21:18:59.982" v="200" actId="478"/>
          <ac:spMkLst>
            <pc:docMk/>
            <pc:sldMk cId="1853978948" sldId="264"/>
            <ac:spMk id="2" creationId="{E7D08DA2-26D8-DE01-C415-F360BE99372C}"/>
          </ac:spMkLst>
        </pc:spChg>
        <pc:spChg chg="del">
          <ac:chgData name="william walthall" userId="f772a56296823cba" providerId="LiveId" clId="{4BA45501-BB18-4C42-BF37-724D5004BCF0}" dt="2026-09-09T21:19:11.827" v="202" actId="478"/>
          <ac:spMkLst>
            <pc:docMk/>
            <pc:sldMk cId="1853978948" sldId="264"/>
            <ac:spMk id="3" creationId="{9660174A-05DF-9890-4B8D-97BDF5ACD7CF}"/>
          </ac:spMkLst>
        </pc:spChg>
        <pc:spChg chg="del">
          <ac:chgData name="william walthall" userId="f772a56296823cba" providerId="LiveId" clId="{4BA45501-BB18-4C42-BF37-724D5004BCF0}" dt="2026-09-09T21:19:15.077" v="203" actId="478"/>
          <ac:spMkLst>
            <pc:docMk/>
            <pc:sldMk cId="1853978948" sldId="264"/>
            <ac:spMk id="4" creationId="{27F36FBF-1CA6-674F-ED96-2018EA3F31F5}"/>
          </ac:spMkLst>
        </pc:spChg>
        <pc:spChg chg="add mod">
          <ac:chgData name="william walthall" userId="f772a56296823cba" providerId="LiveId" clId="{4BA45501-BB18-4C42-BF37-724D5004BCF0}" dt="2026-09-09T21:20:57.320" v="227" actId="1076"/>
          <ac:spMkLst>
            <pc:docMk/>
            <pc:sldMk cId="1853978948" sldId="264"/>
            <ac:spMk id="17" creationId="{C442645C-AB06-EE86-0394-14AC181757E3}"/>
          </ac:spMkLst>
        </pc:spChg>
        <pc:spChg chg="add mod">
          <ac:chgData name="william walthall" userId="f772a56296823cba" providerId="LiveId" clId="{4BA45501-BB18-4C42-BF37-724D5004BCF0}" dt="2026-09-09T21:21:23.866" v="242" actId="1076"/>
          <ac:spMkLst>
            <pc:docMk/>
            <pc:sldMk cId="1853978948" sldId="264"/>
            <ac:spMk id="18" creationId="{0AEBC988-0624-BA7B-26E7-63E3F3BA4721}"/>
          </ac:spMkLst>
        </pc:spChg>
        <pc:spChg chg="add mod">
          <ac:chgData name="william walthall" userId="f772a56296823cba" providerId="LiveId" clId="{4BA45501-BB18-4C42-BF37-724D5004BCF0}" dt="2026-09-09T21:28:51.870" v="295" actId="20577"/>
          <ac:spMkLst>
            <pc:docMk/>
            <pc:sldMk cId="1853978948" sldId="264"/>
            <ac:spMk id="19" creationId="{FC5675FC-D93D-3C69-6112-F47D86C7A882}"/>
          </ac:spMkLst>
        </pc:spChg>
        <pc:picChg chg="add mod">
          <ac:chgData name="william walthall" userId="f772a56296823cba" providerId="LiveId" clId="{4BA45501-BB18-4C42-BF37-724D5004BCF0}" dt="2026-09-09T21:22:04.959" v="271" actId="1076"/>
          <ac:picMkLst>
            <pc:docMk/>
            <pc:sldMk cId="1853978948" sldId="264"/>
            <ac:picMk id="6" creationId="{13DA97AA-3F46-BF17-EE6C-4E88709B7CB8}"/>
          </ac:picMkLst>
        </pc:picChg>
        <pc:cxnChg chg="add mod">
          <ac:chgData name="william walthall" userId="f772a56296823cba" providerId="LiveId" clId="{4BA45501-BB18-4C42-BF37-724D5004BCF0}" dt="2026-09-09T21:16:42.912" v="193" actId="13822"/>
          <ac:cxnSpMkLst>
            <pc:docMk/>
            <pc:sldMk cId="1853978948" sldId="264"/>
            <ac:cxnSpMk id="8" creationId="{98D1B5E9-A909-E4C7-AB54-2666B23B0A77}"/>
          </ac:cxnSpMkLst>
        </pc:cxnChg>
        <pc:cxnChg chg="add mod">
          <ac:chgData name="william walthall" userId="f772a56296823cba" providerId="LiveId" clId="{4BA45501-BB18-4C42-BF37-724D5004BCF0}" dt="2026-09-09T21:17:11.227" v="195" actId="17032"/>
          <ac:cxnSpMkLst>
            <pc:docMk/>
            <pc:sldMk cId="1853978948" sldId="264"/>
            <ac:cxnSpMk id="10" creationId="{3B86FD7E-9AE6-841C-A543-8419DDF41DA8}"/>
          </ac:cxnSpMkLst>
        </pc:cxnChg>
        <pc:cxnChg chg="add del">
          <ac:chgData name="william walthall" userId="f772a56296823cba" providerId="LiveId" clId="{4BA45501-BB18-4C42-BF37-724D5004BCF0}" dt="2026-09-09T21:17:48.897" v="197" actId="11529"/>
          <ac:cxnSpMkLst>
            <pc:docMk/>
            <pc:sldMk cId="1853978948" sldId="264"/>
            <ac:cxnSpMk id="12" creationId="{B3BADE69-8B62-2766-9BD1-4583D8A47814}"/>
          </ac:cxnSpMkLst>
        </pc:cxnChg>
        <pc:cxnChg chg="add mod">
          <ac:chgData name="william walthall" userId="f772a56296823cba" providerId="LiveId" clId="{4BA45501-BB18-4C42-BF37-724D5004BCF0}" dt="2026-09-09T21:25:01.439" v="288" actId="14100"/>
          <ac:cxnSpMkLst>
            <pc:docMk/>
            <pc:sldMk cId="1853978948" sldId="264"/>
            <ac:cxnSpMk id="14" creationId="{87F71341-E5D1-782F-81F6-E3DB53E9586B}"/>
          </ac:cxnSpMkLst>
        </pc:cxnChg>
      </pc:sldChg>
      <pc:sldChg chg="add modAnim">
        <pc:chgData name="william walthall" userId="f772a56296823cba" providerId="LiveId" clId="{4BA45501-BB18-4C42-BF37-724D5004BCF0}" dt="2026-09-09T21:33:40.192" v="297"/>
        <pc:sldMkLst>
          <pc:docMk/>
          <pc:sldMk cId="649216714" sldId="26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EC671-CD10-4CC3-B323-29AEC78D2140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35F69-25BA-490C-8F62-7DF836420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62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35F69-25BA-490C-8F62-7DF8364206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90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3B7B-C7B5-42CF-90CF-67B3D21B2314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5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91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7AEB6-FCE1-4CD5-923B-84E54F1460D5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2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4C2F-71A1-43C9-B2F6-A4FAC8157F1A}" type="datetime1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0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31DCC-9916-4BB7-A2E9-25EC84C740A7}" type="datetime1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6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146A-335D-4B7F-86AE-5D483B1F631C}" type="datetime1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06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6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50ABA-DFFA-4B13-BB77-624D9164A38B}" type="datetime1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7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0A08F-2B1D-4498-A043-7C299B1C2561}" type="datetime1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5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9902-F134-45BD-ABD2-80C28059B090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68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04DB0-379A-41B7-9B29-7F42F0D571D5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24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E9B64-DC09-41C8-9DE3-DA74AF8D2F97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537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B994273-594C-A341-5403-DAD44B47A27E}"/>
              </a:ext>
            </a:extLst>
          </p:cNvPr>
          <p:cNvSpPr txBox="1"/>
          <p:nvPr/>
        </p:nvSpPr>
        <p:spPr>
          <a:xfrm>
            <a:off x="3046379" y="1482433"/>
            <a:ext cx="6099242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/>
              <a:t>Walk With the Word</a:t>
            </a:r>
          </a:p>
          <a:p>
            <a:pPr algn="ctr"/>
            <a:endParaRPr lang="en-US" sz="4800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6600" b="1"/>
              <a:t>Acts 12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0079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F3B53D3-C81A-7E8B-A4F3-5FB00501D6B0}"/>
              </a:ext>
            </a:extLst>
          </p:cNvPr>
          <p:cNvSpPr txBox="1"/>
          <p:nvPr/>
        </p:nvSpPr>
        <p:spPr>
          <a:xfrm>
            <a:off x="1129458" y="865978"/>
            <a:ext cx="9746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12:1-5 – The beginning of government sanctioned </a:t>
            </a:r>
            <a:r>
              <a:rPr lang="en-US" sz="2800" i="1" u="sng" dirty="0"/>
              <a:t>persecution.</a:t>
            </a:r>
            <a:endParaRPr lang="en-US" sz="2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5A4909-88A0-FEBA-FEEA-3EDE59D10DAB}"/>
              </a:ext>
            </a:extLst>
          </p:cNvPr>
          <p:cNvSpPr txBox="1"/>
          <p:nvPr/>
        </p:nvSpPr>
        <p:spPr>
          <a:xfrm>
            <a:off x="1784085" y="1955789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This is Herod Agrippa I, grandson of </a:t>
            </a:r>
            <a:r>
              <a:rPr lang="en-US" sz="2800" i="1" u="sng" dirty="0"/>
              <a:t>Herod the Great.</a:t>
            </a:r>
          </a:p>
        </p:txBody>
      </p:sp>
    </p:spTree>
    <p:extLst>
      <p:ext uri="{BB962C8B-B14F-4D97-AF65-F5344CB8AC3E}">
        <p14:creationId xmlns:p14="http://schemas.microsoft.com/office/powerpoint/2010/main" val="152526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16682F-2A0B-E437-1344-2250C8574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95C4F8-1A9D-B8BD-936E-665A73510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16F7E4-D55D-CEFC-13BE-759E18CEA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408" y="0"/>
            <a:ext cx="94731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541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CE463A7-0C11-6917-158E-CB0D0213E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6656"/>
            <a:ext cx="12192000" cy="5504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398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3DA97AA-3F46-BF17-EE6C-4E88709B7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079" y="1"/>
            <a:ext cx="9387841" cy="6772275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8D1B5E9-A909-E4C7-AB54-2666B23B0A77}"/>
              </a:ext>
            </a:extLst>
          </p:cNvPr>
          <p:cNvCxnSpPr/>
          <p:nvPr/>
        </p:nvCxnSpPr>
        <p:spPr>
          <a:xfrm>
            <a:off x="1733550" y="485775"/>
            <a:ext cx="284797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B86FD7E-9AE6-841C-A543-8419DDF41DA8}"/>
              </a:ext>
            </a:extLst>
          </p:cNvPr>
          <p:cNvCxnSpPr/>
          <p:nvPr/>
        </p:nvCxnSpPr>
        <p:spPr>
          <a:xfrm flipH="1">
            <a:off x="8296275" y="809625"/>
            <a:ext cx="1581150" cy="1257300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7F71341-E5D1-782F-81F6-E3DB53E9586B}"/>
              </a:ext>
            </a:extLst>
          </p:cNvPr>
          <p:cNvCxnSpPr>
            <a:cxnSpLocks/>
            <a:stCxn id="6" idx="1"/>
          </p:cNvCxnSpPr>
          <p:nvPr/>
        </p:nvCxnSpPr>
        <p:spPr>
          <a:xfrm>
            <a:off x="1402079" y="3386139"/>
            <a:ext cx="1360171" cy="814386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442645C-AB06-EE86-0394-14AC181757E3}"/>
              </a:ext>
            </a:extLst>
          </p:cNvPr>
          <p:cNvSpPr txBox="1"/>
          <p:nvPr/>
        </p:nvSpPr>
        <p:spPr>
          <a:xfrm>
            <a:off x="494108" y="301109"/>
            <a:ext cx="1239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Jesus’ birth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AEBC988-0624-BA7B-26E7-63E3F3BA4721}"/>
              </a:ext>
            </a:extLst>
          </p:cNvPr>
          <p:cNvSpPr txBox="1"/>
          <p:nvPr/>
        </p:nvSpPr>
        <p:spPr>
          <a:xfrm>
            <a:off x="9793299" y="485775"/>
            <a:ext cx="13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Jesus’ death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C5675FC-D93D-3C69-6112-F47D86C7A882}"/>
              </a:ext>
            </a:extLst>
          </p:cNvPr>
          <p:cNvSpPr txBox="1"/>
          <p:nvPr/>
        </p:nvSpPr>
        <p:spPr>
          <a:xfrm>
            <a:off x="266700" y="3016807"/>
            <a:ext cx="1631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Executes James</a:t>
            </a:r>
          </a:p>
        </p:txBody>
      </p:sp>
    </p:spTree>
    <p:extLst>
      <p:ext uri="{BB962C8B-B14F-4D97-AF65-F5344CB8AC3E}">
        <p14:creationId xmlns:p14="http://schemas.microsoft.com/office/powerpoint/2010/main" val="18539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8C6BD-8758-E562-B56A-F28E60330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54C5526-B653-0325-6C7C-D3C64A3ABFB3}"/>
              </a:ext>
            </a:extLst>
          </p:cNvPr>
          <p:cNvSpPr txBox="1"/>
          <p:nvPr/>
        </p:nvSpPr>
        <p:spPr>
          <a:xfrm>
            <a:off x="1129458" y="865978"/>
            <a:ext cx="9746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12:1-5 – The beginning of government sanctioned </a:t>
            </a:r>
            <a:r>
              <a:rPr lang="en-US" sz="2800" i="1" u="sng" dirty="0"/>
              <a:t>persecution.</a:t>
            </a:r>
            <a:endParaRPr lang="en-US" sz="2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7969FA-9A06-0AF0-3E36-1D6DB916ED9B}"/>
              </a:ext>
            </a:extLst>
          </p:cNvPr>
          <p:cNvSpPr txBox="1"/>
          <p:nvPr/>
        </p:nvSpPr>
        <p:spPr>
          <a:xfrm>
            <a:off x="1784085" y="1955789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This is Herod Agrippa I, grandson of </a:t>
            </a:r>
            <a:r>
              <a:rPr lang="en-US" sz="2800" i="1" u="sng" dirty="0"/>
              <a:t>Herod the Great.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321AA2-4B97-6AC7-1F35-FD8CEEB53DD6}"/>
              </a:ext>
            </a:extLst>
          </p:cNvPr>
          <p:cNvSpPr txBox="1"/>
          <p:nvPr/>
        </p:nvSpPr>
        <p:spPr>
          <a:xfrm>
            <a:off x="1784085" y="3045600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He imprisons and executes </a:t>
            </a:r>
            <a:r>
              <a:rPr lang="en-US" sz="2800" i="1" u="sng" dirty="0"/>
              <a:t>James, the brother of John.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3FE706-B1E8-001B-83CE-54B5E59E622E}"/>
              </a:ext>
            </a:extLst>
          </p:cNvPr>
          <p:cNvSpPr txBox="1"/>
          <p:nvPr/>
        </p:nvSpPr>
        <p:spPr>
          <a:xfrm>
            <a:off x="1877603" y="4135411"/>
            <a:ext cx="8669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He also imprisons </a:t>
            </a:r>
            <a:r>
              <a:rPr lang="en-US" sz="2800" i="1" u="sng" dirty="0"/>
              <a:t>Peter.</a:t>
            </a:r>
          </a:p>
        </p:txBody>
      </p:sp>
    </p:spTree>
    <p:extLst>
      <p:ext uri="{BB962C8B-B14F-4D97-AF65-F5344CB8AC3E}">
        <p14:creationId xmlns:p14="http://schemas.microsoft.com/office/powerpoint/2010/main" val="649216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1A37C-43DC-8E16-D7CC-97A1D9D1A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91CBC1C-4C36-C9DB-035B-7215650274EE}"/>
              </a:ext>
            </a:extLst>
          </p:cNvPr>
          <p:cNvSpPr txBox="1"/>
          <p:nvPr/>
        </p:nvSpPr>
        <p:spPr>
          <a:xfrm>
            <a:off x="828122" y="1212860"/>
            <a:ext cx="10071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12:6-17 – Peter’s miraculous escape from prison by an </a:t>
            </a:r>
            <a:r>
              <a:rPr lang="en-US" sz="2800" i="1" u="sng" dirty="0"/>
              <a:t>angel.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336695-DC72-F60F-C6EB-37F8E47E146B}"/>
              </a:ext>
            </a:extLst>
          </p:cNvPr>
          <p:cNvSpPr txBox="1"/>
          <p:nvPr/>
        </p:nvSpPr>
        <p:spPr>
          <a:xfrm>
            <a:off x="1202194" y="2321589"/>
            <a:ext cx="10071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For Peter’s protection and release, the church was </a:t>
            </a:r>
            <a:r>
              <a:rPr lang="en-US" sz="2800" i="1" u="sng" dirty="0"/>
              <a:t>praying.</a:t>
            </a:r>
            <a:endParaRPr lang="en-US" sz="2800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303858-2845-DB30-5949-1A89CBFF4046}"/>
              </a:ext>
            </a:extLst>
          </p:cNvPr>
          <p:cNvSpPr txBox="1"/>
          <p:nvPr/>
        </p:nvSpPr>
        <p:spPr>
          <a:xfrm>
            <a:off x="1202194" y="3430319"/>
            <a:ext cx="10071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Peter instructs the disciples to inform James, </a:t>
            </a:r>
            <a:r>
              <a:rPr lang="en-US" sz="2800" i="1" u="sng" dirty="0"/>
              <a:t>Jesus’ brother.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6299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4AF35-E64A-9734-9CF6-7C4D8C33C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EA1C4DF-E5BA-7B35-3B6B-C9D5DCCC740D}"/>
              </a:ext>
            </a:extLst>
          </p:cNvPr>
          <p:cNvSpPr txBox="1"/>
          <p:nvPr/>
        </p:nvSpPr>
        <p:spPr>
          <a:xfrm>
            <a:off x="762808" y="625032"/>
            <a:ext cx="100719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12:18-25 – Herod is struck down by an angel for allowing</a:t>
            </a:r>
            <a:br>
              <a:rPr lang="en-US" sz="2800" dirty="0"/>
            </a:br>
            <a:r>
              <a:rPr lang="en-US" sz="2800" dirty="0"/>
              <a:t>      himself to be called a “god” and not giving </a:t>
            </a:r>
            <a:r>
              <a:rPr lang="en-US" sz="2800" i="1" u="sng" dirty="0"/>
              <a:t>God the glory.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BA82B0-2F55-A32B-30D6-E2E0F61E2D95}"/>
              </a:ext>
            </a:extLst>
          </p:cNvPr>
          <p:cNvSpPr txBox="1"/>
          <p:nvPr/>
        </p:nvSpPr>
        <p:spPr>
          <a:xfrm>
            <a:off x="1202194" y="1972268"/>
            <a:ext cx="10071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word “immediately” indicates a </a:t>
            </a:r>
            <a:r>
              <a:rPr lang="en-US" sz="2800" i="1" u="sng" dirty="0"/>
              <a:t>grisly death.</a:t>
            </a:r>
            <a:endParaRPr lang="en-US" sz="2800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5FE6D0-A9F0-EDFC-9591-37688240B861}"/>
              </a:ext>
            </a:extLst>
          </p:cNvPr>
          <p:cNvSpPr txBox="1"/>
          <p:nvPr/>
        </p:nvSpPr>
        <p:spPr>
          <a:xfrm>
            <a:off x="1202194" y="2888617"/>
            <a:ext cx="10071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“word of the Lord” continues to grow and </a:t>
            </a:r>
            <a:r>
              <a:rPr lang="en-US" sz="2800" i="1" u="sng" dirty="0"/>
              <a:t>multiply.</a:t>
            </a:r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39E788-CF2D-6377-8BAC-C6B66DF25AB7}"/>
              </a:ext>
            </a:extLst>
          </p:cNvPr>
          <p:cNvSpPr txBox="1"/>
          <p:nvPr/>
        </p:nvSpPr>
        <p:spPr>
          <a:xfrm>
            <a:off x="1202194" y="5152201"/>
            <a:ext cx="100719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Barnabas and Saul return to Antioch from Jerusalem bringing</a:t>
            </a:r>
          </a:p>
          <a:p>
            <a:r>
              <a:rPr lang="en-US" sz="2800" dirty="0"/>
              <a:t>     with them </a:t>
            </a:r>
            <a:r>
              <a:rPr lang="en-US" sz="2800" i="1" u="sng" dirty="0"/>
              <a:t>John Mark.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AFC1E7-FAF4-77F2-67BA-20BC52F6811E}"/>
              </a:ext>
            </a:extLst>
          </p:cNvPr>
          <p:cNvSpPr txBox="1"/>
          <p:nvPr/>
        </p:nvSpPr>
        <p:spPr>
          <a:xfrm>
            <a:off x="1202194" y="3804966"/>
            <a:ext cx="106148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Note: Verse 24 summarizes the advancement of “the word of God”</a:t>
            </a:r>
          </a:p>
          <a:p>
            <a:r>
              <a:rPr lang="en-US" sz="2800" b="1" dirty="0"/>
              <a:t>   and begins a new section that focuses entirely on </a:t>
            </a:r>
            <a:r>
              <a:rPr lang="en-US" sz="2800" b="1" i="1" u="sng" dirty="0"/>
              <a:t>the apostle Paul</a:t>
            </a:r>
            <a:r>
              <a:rPr lang="en-US" sz="2800" i="1" u="sng" dirty="0"/>
              <a:t>.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55099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  <p:bldP spid="6" grpId="0"/>
    </p:bld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11448</TotalTime>
  <Words>205</Words>
  <Application>Microsoft Office PowerPoint</Application>
  <PresentationFormat>Widescreen</PresentationFormat>
  <Paragraphs>27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Arial</vt:lpstr>
      <vt:lpstr>Calibri</vt:lpstr>
      <vt:lpstr>Calibri Light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 walthall</dc:creator>
  <cp:lastModifiedBy>william walthall</cp:lastModifiedBy>
  <cp:revision>103</cp:revision>
  <dcterms:created xsi:type="dcterms:W3CDTF">2024-09-25T23:04:28Z</dcterms:created>
  <dcterms:modified xsi:type="dcterms:W3CDTF">2026-09-09T21:33:45Z</dcterms:modified>
</cp:coreProperties>
</file>