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0" r:id="rId1"/>
  </p:sldMasterIdLst>
  <p:notesMasterIdLst>
    <p:notesMasterId r:id="rId9"/>
  </p:notesMasterIdLst>
  <p:sldIdLst>
    <p:sldId id="256" r:id="rId2"/>
    <p:sldId id="261" r:id="rId3"/>
    <p:sldId id="257" r:id="rId4"/>
    <p:sldId id="262" r:id="rId5"/>
    <p:sldId id="258" r:id="rId6"/>
    <p:sldId id="259" r:id="rId7"/>
    <p:sldId id="260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F3EDBC2-DE2A-42DB-9D92-46202A8E800C}">
          <p14:sldIdLst>
            <p14:sldId id="256"/>
          </p14:sldIdLst>
        </p14:section>
        <p14:section name="Untitled Section" id="{E25828D1-205A-4BDF-87CE-0406423A0A3E}">
          <p14:sldIdLst>
            <p14:sldId id="261"/>
            <p14:sldId id="257"/>
            <p14:sldId id="262"/>
            <p14:sldId id="258"/>
            <p14:sldId id="259"/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DFBC61-7425-4C6D-89E6-B97F632A3F38}" v="19" dt="2026-09-12T00:54:18.6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9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lliam walthall" userId="f772a56296823cba" providerId="LiveId" clId="{4BA45501-BB18-4C42-BF37-724D5004BCF0}"/>
    <pc:docChg chg="custSel addSld delSld modSld sldOrd modSection">
      <pc:chgData name="william walthall" userId="f772a56296823cba" providerId="LiveId" clId="{4BA45501-BB18-4C42-BF37-724D5004BCF0}" dt="2026-09-12T01:18:23.593" v="101" actId="14100"/>
      <pc:docMkLst>
        <pc:docMk/>
      </pc:docMkLst>
      <pc:sldChg chg="modSp">
        <pc:chgData name="william walthall" userId="f772a56296823cba" providerId="LiveId" clId="{4BA45501-BB18-4C42-BF37-724D5004BCF0}" dt="2026-09-09T19:46:19.857" v="28" actId="20577"/>
        <pc:sldMkLst>
          <pc:docMk/>
          <pc:sldMk cId="1673098923" sldId="258"/>
        </pc:sldMkLst>
        <pc:spChg chg="mod">
          <ac:chgData name="william walthall" userId="f772a56296823cba" providerId="LiveId" clId="{4BA45501-BB18-4C42-BF37-724D5004BCF0}" dt="2026-09-09T19:46:19.857" v="28" actId="20577"/>
          <ac:spMkLst>
            <pc:docMk/>
            <pc:sldMk cId="1673098923" sldId="258"/>
            <ac:spMk id="7" creationId="{5965EB60-18CC-B3D8-39DE-E11C9B2B088A}"/>
          </ac:spMkLst>
        </pc:spChg>
      </pc:sldChg>
      <pc:sldChg chg="modSp modAnim">
        <pc:chgData name="william walthall" userId="f772a56296823cba" providerId="LiveId" clId="{4BA45501-BB18-4C42-BF37-724D5004BCF0}" dt="2026-09-09T19:48:00.072" v="34" actId="20577"/>
        <pc:sldMkLst>
          <pc:docMk/>
          <pc:sldMk cId="789362829" sldId="259"/>
        </pc:sldMkLst>
        <pc:spChg chg="mod">
          <ac:chgData name="william walthall" userId="f772a56296823cba" providerId="LiveId" clId="{4BA45501-BB18-4C42-BF37-724D5004BCF0}" dt="2026-09-09T19:48:00.072" v="34" actId="20577"/>
          <ac:spMkLst>
            <pc:docMk/>
            <pc:sldMk cId="789362829" sldId="259"/>
            <ac:spMk id="2" creationId="{5BCFDC0D-9D19-0F23-FEA5-864B927C9B10}"/>
          </ac:spMkLst>
        </pc:spChg>
      </pc:sldChg>
      <pc:sldChg chg="modAnim">
        <pc:chgData name="william walthall" userId="f772a56296823cba" providerId="LiveId" clId="{4BA45501-BB18-4C42-BF37-724D5004BCF0}" dt="2026-09-09T19:02:08.401" v="18"/>
        <pc:sldMkLst>
          <pc:docMk/>
          <pc:sldMk cId="3415499838" sldId="260"/>
        </pc:sldMkLst>
      </pc:sldChg>
      <pc:sldChg chg="addSp delSp modSp new mod ord">
        <pc:chgData name="william walthall" userId="f772a56296823cba" providerId="LiveId" clId="{4BA45501-BB18-4C42-BF37-724D5004BCF0}" dt="2026-09-12T00:55:05.559" v="89" actId="20577"/>
        <pc:sldMkLst>
          <pc:docMk/>
          <pc:sldMk cId="1559752742" sldId="261"/>
        </pc:sldMkLst>
        <pc:spChg chg="add mod">
          <ac:chgData name="william walthall" userId="f772a56296823cba" providerId="LiveId" clId="{4BA45501-BB18-4C42-BF37-724D5004BCF0}" dt="2026-09-12T00:55:05.559" v="89" actId="20577"/>
          <ac:spMkLst>
            <pc:docMk/>
            <pc:sldMk cId="1559752742" sldId="261"/>
            <ac:spMk id="5" creationId="{043A1C01-20B5-F487-BB4C-E7E5495B8FC4}"/>
          </ac:spMkLst>
        </pc:spChg>
        <pc:picChg chg="add mod">
          <ac:chgData name="william walthall" userId="f772a56296823cba" providerId="LiveId" clId="{4BA45501-BB18-4C42-BF37-724D5004BCF0}" dt="2026-09-09T18:51:23.724" v="16" actId="1076"/>
          <ac:picMkLst>
            <pc:docMk/>
            <pc:sldMk cId="1559752742" sldId="261"/>
            <ac:picMk id="6" creationId="{8E5C49D7-690B-B8AA-15E8-B8495414F2F2}"/>
          </ac:picMkLst>
        </pc:picChg>
        <pc:cxnChg chg="add mod">
          <ac:chgData name="william walthall" userId="f772a56296823cba" providerId="LiveId" clId="{4BA45501-BB18-4C42-BF37-724D5004BCF0}" dt="2026-09-12T00:53:54.292" v="41" actId="14100"/>
          <ac:cxnSpMkLst>
            <pc:docMk/>
            <pc:sldMk cId="1559752742" sldId="261"/>
            <ac:cxnSpMk id="3" creationId="{4AF79419-F5EB-1B32-3946-C585388250C3}"/>
          </ac:cxnSpMkLst>
        </pc:cxnChg>
      </pc:sldChg>
      <pc:sldChg chg="addSp modSp new mod ord">
        <pc:chgData name="william walthall" userId="f772a56296823cba" providerId="LiveId" clId="{4BA45501-BB18-4C42-BF37-724D5004BCF0}" dt="2026-09-12T01:18:23.593" v="101" actId="14100"/>
        <pc:sldMkLst>
          <pc:docMk/>
          <pc:sldMk cId="3199079026" sldId="262"/>
        </pc:sldMkLst>
        <pc:picChg chg="add mod">
          <ac:chgData name="william walthall" userId="f772a56296823cba" providerId="LiveId" clId="{4BA45501-BB18-4C42-BF37-724D5004BCF0}" dt="2026-09-12T01:09:33.805" v="96" actId="1076"/>
          <ac:picMkLst>
            <pc:docMk/>
            <pc:sldMk cId="3199079026" sldId="262"/>
            <ac:picMk id="6" creationId="{65A0BA18-4B3E-3F12-FC57-D23BFE06764A}"/>
          </ac:picMkLst>
        </pc:picChg>
        <pc:cxnChg chg="add mod">
          <ac:chgData name="william walthall" userId="f772a56296823cba" providerId="LiveId" clId="{4BA45501-BB18-4C42-BF37-724D5004BCF0}" dt="2026-09-12T01:18:23.593" v="101" actId="14100"/>
          <ac:cxnSpMkLst>
            <pc:docMk/>
            <pc:sldMk cId="3199079026" sldId="262"/>
            <ac:cxnSpMk id="8" creationId="{07B6F3A6-4FEB-7FB1-5212-D3AF8D6F4EC0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5EC671-CD10-4CC3-B323-29AEC78D2140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935F69-25BA-490C-8F62-7DF836420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962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935F69-25BA-490C-8F62-7DF8364206B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90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E3B7B-C7B5-42CF-90CF-67B3D21B2314}" type="datetime1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45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96519-E62D-4F8C-AE1E-36928EC7D15C}" type="datetime1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918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7AEB6-FCE1-4CD5-923B-84E54F1460D5}" type="datetime1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25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74C2F-71A1-43C9-B2F6-A4FAC8157F1A}" type="datetime1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405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31DCC-9916-4BB7-A2E9-25EC84C740A7}" type="datetime1">
              <a:rPr lang="en-US" smtClean="0"/>
              <a:t>9/11/2026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260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9146A-335D-4B7F-86AE-5D483B1F631C}" type="datetime1">
              <a:rPr lang="en-US" smtClean="0"/>
              <a:t>9/11/2026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067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1D8EC-8E17-4CE6-99C2-C22488572868}" type="datetime1">
              <a:rPr lang="en-US" smtClean="0"/>
              <a:t>9/11/2026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866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50ABA-DFFA-4B13-BB77-624D9164A38B}" type="datetime1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278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0A08F-2B1D-4498-A043-7C299B1C2561}" type="datetime1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753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D9902-F134-45BD-ABD2-80C28059B090}" type="datetime1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681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04DB0-379A-41B7-9B29-7F42F0D571D5}" type="datetime1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243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7E9B64-DC09-41C8-9DE3-DA74AF8D2F97}" type="datetime1">
              <a:rPr lang="en-US" smtClean="0"/>
              <a:t>9/11/2026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91CC32-6A6B-4E2E-BBA1-6864F305DA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537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19" r:id="rId9"/>
    <p:sldLayoutId id="2147483920" r:id="rId10"/>
    <p:sldLayoutId id="2147483921" r:id="rId11"/>
  </p:sldLayoutIdLst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9F12E3F-EF3A-81B4-A4C7-02A496F68827}"/>
              </a:ext>
            </a:extLst>
          </p:cNvPr>
          <p:cNvSpPr txBox="1"/>
          <p:nvPr/>
        </p:nvSpPr>
        <p:spPr>
          <a:xfrm>
            <a:off x="3046379" y="1482433"/>
            <a:ext cx="6099242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dirty="0"/>
              <a:t>Walk With the Word</a:t>
            </a:r>
          </a:p>
          <a:p>
            <a:pPr algn="ctr"/>
            <a:endParaRPr lang="en-US" sz="4800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sz="6600" b="1"/>
              <a:t>Acts 13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000795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E5C49D7-690B-B8AA-15E8-B8495414F2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4541" y="0"/>
            <a:ext cx="9389005" cy="6858000"/>
          </a:xfrm>
          <a:prstGeom prst="rect">
            <a:avLst/>
          </a:prstGeom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4AF79419-F5EB-1B32-3946-C585388250C3}"/>
              </a:ext>
            </a:extLst>
          </p:cNvPr>
          <p:cNvCxnSpPr>
            <a:cxnSpLocks/>
          </p:cNvCxnSpPr>
          <p:nvPr/>
        </p:nvCxnSpPr>
        <p:spPr>
          <a:xfrm flipH="1" flipV="1">
            <a:off x="8410575" y="2819400"/>
            <a:ext cx="1438275" cy="103822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043A1C01-20B5-F487-BB4C-E7E5495B8FC4}"/>
              </a:ext>
            </a:extLst>
          </p:cNvPr>
          <p:cNvSpPr txBox="1"/>
          <p:nvPr/>
        </p:nvSpPr>
        <p:spPr>
          <a:xfrm>
            <a:off x="9410700" y="3857625"/>
            <a:ext cx="19918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Manaen friend</a:t>
            </a:r>
          </a:p>
          <a:p>
            <a:pPr algn="ctr"/>
            <a:r>
              <a:rPr lang="en-US" dirty="0"/>
              <a:t>with Herod Antipas</a:t>
            </a:r>
          </a:p>
        </p:txBody>
      </p:sp>
    </p:spTree>
    <p:extLst>
      <p:ext uri="{BB962C8B-B14F-4D97-AF65-F5344CB8AC3E}">
        <p14:creationId xmlns:p14="http://schemas.microsoft.com/office/powerpoint/2010/main" val="1559752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F3B53D3-C81A-7E8B-A4F3-5FB00501D6B0}"/>
              </a:ext>
            </a:extLst>
          </p:cNvPr>
          <p:cNvSpPr txBox="1"/>
          <p:nvPr/>
        </p:nvSpPr>
        <p:spPr>
          <a:xfrm>
            <a:off x="1129458" y="865978"/>
            <a:ext cx="9746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13:1-12 – The first </a:t>
            </a:r>
            <a:r>
              <a:rPr lang="en-US" sz="2800" i="1" u="sng" dirty="0"/>
              <a:t>missionary journey.</a:t>
            </a:r>
            <a:endParaRPr lang="en-US" sz="28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75A4909-88A0-FEBA-FEEA-3EDE59D10DAB}"/>
              </a:ext>
            </a:extLst>
          </p:cNvPr>
          <p:cNvSpPr txBox="1"/>
          <p:nvPr/>
        </p:nvSpPr>
        <p:spPr>
          <a:xfrm>
            <a:off x="1524312" y="1694179"/>
            <a:ext cx="9982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Barnabas and Saul were “set apart for Me” by </a:t>
            </a:r>
            <a:r>
              <a:rPr lang="en-US" sz="2800" i="1" u="sng" dirty="0"/>
              <a:t>the Holy Spirit.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9781B8F-D622-947D-8BD4-CACAD5DFA5A7}"/>
              </a:ext>
            </a:extLst>
          </p:cNvPr>
          <p:cNvSpPr txBox="1"/>
          <p:nvPr/>
        </p:nvSpPr>
        <p:spPr>
          <a:xfrm>
            <a:off x="1524312" y="2391575"/>
            <a:ext cx="9982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This happened during consistent </a:t>
            </a:r>
            <a:r>
              <a:rPr lang="en-US" sz="2800" i="1" u="sng" dirty="0"/>
              <a:t>prayer and fasting.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87A9C6-7F2A-83F9-0FD2-337F066E673F}"/>
              </a:ext>
            </a:extLst>
          </p:cNvPr>
          <p:cNvSpPr txBox="1"/>
          <p:nvPr/>
        </p:nvSpPr>
        <p:spPr>
          <a:xfrm>
            <a:off x="1524312" y="3088971"/>
            <a:ext cx="86691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They began evangelizing first in </a:t>
            </a:r>
            <a:r>
              <a:rPr lang="en-US" sz="2800" i="1" u="sng" dirty="0"/>
              <a:t>Cyprus.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F693C7A-6DB3-12C0-E421-CBA5FF296093}"/>
              </a:ext>
            </a:extLst>
          </p:cNvPr>
          <p:cNvSpPr txBox="1"/>
          <p:nvPr/>
        </p:nvSpPr>
        <p:spPr>
          <a:xfrm>
            <a:off x="1524312" y="3786367"/>
            <a:ext cx="93511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In Paphos, they are opposed by a “magician” named </a:t>
            </a:r>
            <a:r>
              <a:rPr lang="en-US" sz="2800" i="1" u="sng" dirty="0"/>
              <a:t>Elymas.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E9F2F3-0B69-127F-AEBB-5AC049B6B0C7}"/>
              </a:ext>
            </a:extLst>
          </p:cNvPr>
          <p:cNvSpPr txBox="1"/>
          <p:nvPr/>
        </p:nvSpPr>
        <p:spPr>
          <a:xfrm>
            <a:off x="1524312" y="4483763"/>
            <a:ext cx="93511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Elymas is blinded by Paul and the proconsul </a:t>
            </a:r>
            <a:r>
              <a:rPr lang="en-US" sz="2800" i="1" u="sng" dirty="0"/>
              <a:t>believes.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E2F57F-87D1-3E1E-EDC5-023B15AB62EE}"/>
              </a:ext>
            </a:extLst>
          </p:cNvPr>
          <p:cNvSpPr txBox="1"/>
          <p:nvPr/>
        </p:nvSpPr>
        <p:spPr>
          <a:xfrm>
            <a:off x="1524312" y="5181159"/>
            <a:ext cx="93511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Saul adopts his Greek name </a:t>
            </a:r>
            <a:r>
              <a:rPr lang="en-US" sz="2800" i="1" u="sng" dirty="0"/>
              <a:t>Paul.</a:t>
            </a:r>
          </a:p>
        </p:txBody>
      </p:sp>
    </p:spTree>
    <p:extLst>
      <p:ext uri="{BB962C8B-B14F-4D97-AF65-F5344CB8AC3E}">
        <p14:creationId xmlns:p14="http://schemas.microsoft.com/office/powerpoint/2010/main" val="1525269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" grpId="0"/>
      <p:bldP spid="7" grpId="0"/>
      <p:bldP spid="3" grpId="0"/>
      <p:bldP spid="4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69430D-D52E-57DF-7129-CF880865F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1D8EC-8E17-4CE6-99C2-C22488572868}" type="datetime1">
              <a:rPr lang="en-US" smtClean="0"/>
              <a:t>9/11/2026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8BEBEE-62AA-3CBD-0DA6-ED71764EA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DCDF35-B0AA-CE9A-DB22-8DA027279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4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5A0BA18-4B3E-3F12-FC57-D23BFE0676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4435" y="68262"/>
            <a:ext cx="8436998" cy="6721475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7B6F3A6-4FEB-7FB1-5212-D3AF8D6F4EC0}"/>
              </a:ext>
            </a:extLst>
          </p:cNvPr>
          <p:cNvCxnSpPr>
            <a:cxnSpLocks/>
          </p:cNvCxnSpPr>
          <p:nvPr/>
        </p:nvCxnSpPr>
        <p:spPr>
          <a:xfrm flipH="1" flipV="1">
            <a:off x="5267325" y="4333875"/>
            <a:ext cx="1104900" cy="191452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9079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079E4E-3F20-C910-B34D-5FB171B61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0C9BC23-A333-87C1-A82E-A792D826DBE5}"/>
              </a:ext>
            </a:extLst>
          </p:cNvPr>
          <p:cNvSpPr txBox="1"/>
          <p:nvPr/>
        </p:nvSpPr>
        <p:spPr>
          <a:xfrm>
            <a:off x="1129458" y="865978"/>
            <a:ext cx="9746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13:13-41 – Paul preaches in the synagogue at </a:t>
            </a:r>
            <a:r>
              <a:rPr lang="en-US" sz="2800" i="1" u="sng" dirty="0"/>
              <a:t>Pisidian Antioch.</a:t>
            </a:r>
            <a:endParaRPr lang="en-US" sz="28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1F7C974-0C77-C029-682F-190E599E7DB1}"/>
              </a:ext>
            </a:extLst>
          </p:cNvPr>
          <p:cNvSpPr txBox="1"/>
          <p:nvPr/>
        </p:nvSpPr>
        <p:spPr>
          <a:xfrm>
            <a:off x="1524312" y="1694179"/>
            <a:ext cx="9982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Paul reviews Jewish history from Moses to </a:t>
            </a:r>
            <a:r>
              <a:rPr lang="en-US" sz="2800" i="1" u="sng" dirty="0"/>
              <a:t>David.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B5553E-89FE-044A-918E-AF514B5EF8CE}"/>
              </a:ext>
            </a:extLst>
          </p:cNvPr>
          <p:cNvSpPr txBox="1"/>
          <p:nvPr/>
        </p:nvSpPr>
        <p:spPr>
          <a:xfrm>
            <a:off x="1524312" y="2391575"/>
            <a:ext cx="99826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Paul declares that God “has brought…a Savior, Jesus…” who </a:t>
            </a:r>
            <a:br>
              <a:rPr lang="en-US" sz="2800" dirty="0"/>
            </a:br>
            <a:r>
              <a:rPr lang="en-US" sz="2800" dirty="0"/>
              <a:t>    was announced by </a:t>
            </a:r>
            <a:r>
              <a:rPr lang="en-US" sz="2800" i="1" u="sng" dirty="0"/>
              <a:t>John the Baptist.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65EB60-18CC-B3D8-39DE-E11C9B2B088A}"/>
              </a:ext>
            </a:extLst>
          </p:cNvPr>
          <p:cNvSpPr txBox="1"/>
          <p:nvPr/>
        </p:nvSpPr>
        <p:spPr>
          <a:xfrm>
            <a:off x="1524312" y="3570647"/>
            <a:ext cx="86691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Paul states that the promised Savior is Jesus who was</a:t>
            </a:r>
            <a:br>
              <a:rPr lang="en-US" sz="2800" dirty="0"/>
            </a:br>
            <a:r>
              <a:rPr lang="en-US" sz="2800" dirty="0"/>
              <a:t>     crucified, but then </a:t>
            </a:r>
            <a:r>
              <a:rPr lang="en-US" sz="2800" i="1" u="sng" dirty="0"/>
              <a:t>rose from the dead.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11499E-160B-16BA-895F-EFF0B8060527}"/>
              </a:ext>
            </a:extLst>
          </p:cNvPr>
          <p:cNvSpPr txBox="1"/>
          <p:nvPr/>
        </p:nvSpPr>
        <p:spPr>
          <a:xfrm>
            <a:off x="1524312" y="4749719"/>
            <a:ext cx="93511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Paul announces the “good news”; this fulfills a </a:t>
            </a:r>
            <a:r>
              <a:rPr lang="en-US" sz="2800" i="1" u="sng" dirty="0"/>
              <a:t>promise.</a:t>
            </a:r>
          </a:p>
        </p:txBody>
      </p:sp>
    </p:spTree>
    <p:extLst>
      <p:ext uri="{BB962C8B-B14F-4D97-AF65-F5344CB8AC3E}">
        <p14:creationId xmlns:p14="http://schemas.microsoft.com/office/powerpoint/2010/main" val="1673098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" grpId="0"/>
      <p:bldP spid="7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479D49-BE2A-BD12-A486-5E64EF2E3A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C2BD44DD-643C-4E13-A0EB-1BF4388D923D}"/>
              </a:ext>
            </a:extLst>
          </p:cNvPr>
          <p:cNvSpPr txBox="1"/>
          <p:nvPr/>
        </p:nvSpPr>
        <p:spPr>
          <a:xfrm>
            <a:off x="1524312" y="1694179"/>
            <a:ext cx="99826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Paul declares that because Jesus was raised from the dead,</a:t>
            </a:r>
            <a:br>
              <a:rPr lang="en-US" sz="2800" dirty="0"/>
            </a:br>
            <a:r>
              <a:rPr lang="en-US" sz="2800" dirty="0"/>
              <a:t>     “through Him” there is </a:t>
            </a:r>
            <a:r>
              <a:rPr lang="en-US" sz="2800" i="1" u="sng" dirty="0"/>
              <a:t>forgiveness of sins.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CFDC0D-9D19-0F23-FEA5-864B927C9B10}"/>
              </a:ext>
            </a:extLst>
          </p:cNvPr>
          <p:cNvSpPr txBox="1"/>
          <p:nvPr/>
        </p:nvSpPr>
        <p:spPr>
          <a:xfrm>
            <a:off x="1524311" y="2869557"/>
            <a:ext cx="99826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Believing in Jesus frees people “from all things,” including</a:t>
            </a:r>
            <a:br>
              <a:rPr lang="en-US" sz="2800" dirty="0"/>
            </a:br>
            <a:r>
              <a:rPr lang="en-US" sz="2800" dirty="0"/>
              <a:t>       </a:t>
            </a:r>
            <a:r>
              <a:rPr lang="en-US" sz="2800" i="1" u="sng" dirty="0"/>
              <a:t>“the Law of Moses.”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DC4F4F-BDA5-1284-077F-31D6CB579FDC}"/>
              </a:ext>
            </a:extLst>
          </p:cNvPr>
          <p:cNvSpPr txBox="1"/>
          <p:nvPr/>
        </p:nvSpPr>
        <p:spPr>
          <a:xfrm>
            <a:off x="1524312" y="4298010"/>
            <a:ext cx="86691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Paul gives a warning from Habakkuk: </a:t>
            </a:r>
            <a:r>
              <a:rPr lang="en-US" sz="2800" i="1" u="sng" dirty="0"/>
              <a:t>“…take heed….”</a:t>
            </a:r>
          </a:p>
        </p:txBody>
      </p:sp>
    </p:spTree>
    <p:extLst>
      <p:ext uri="{BB962C8B-B14F-4D97-AF65-F5344CB8AC3E}">
        <p14:creationId xmlns:p14="http://schemas.microsoft.com/office/powerpoint/2010/main" val="789362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5E8C5A-251B-F10C-5898-E574C36411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CA8BBACB-804E-3BA9-72E4-75FC95EB07E8}"/>
              </a:ext>
            </a:extLst>
          </p:cNvPr>
          <p:cNvSpPr txBox="1"/>
          <p:nvPr/>
        </p:nvSpPr>
        <p:spPr>
          <a:xfrm>
            <a:off x="1233365" y="1694179"/>
            <a:ext cx="99826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13:42-47 – Resistance to Paul’s message results in Paul’s</a:t>
            </a:r>
            <a:br>
              <a:rPr lang="en-US" sz="2800" dirty="0"/>
            </a:br>
            <a:r>
              <a:rPr lang="en-US" sz="2800" dirty="0"/>
              <a:t>      declaration, “…we are turning to </a:t>
            </a:r>
            <a:r>
              <a:rPr lang="en-US" sz="2800" i="1" u="sng" dirty="0"/>
              <a:t>the Gentiles.”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4F6A57-7656-6903-70E6-F293158D69FB}"/>
              </a:ext>
            </a:extLst>
          </p:cNvPr>
          <p:cNvSpPr txBox="1"/>
          <p:nvPr/>
        </p:nvSpPr>
        <p:spPr>
          <a:xfrm>
            <a:off x="1233365" y="3429000"/>
            <a:ext cx="99826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13:48-52 – Many </a:t>
            </a:r>
            <a:r>
              <a:rPr lang="en-US" sz="2800"/>
              <a:t>Gentiles believe, </a:t>
            </a:r>
            <a:r>
              <a:rPr lang="en-US" sz="2800" dirty="0"/>
              <a:t>and the gospel begins</a:t>
            </a:r>
            <a:br>
              <a:rPr lang="en-US" sz="2800" dirty="0"/>
            </a:br>
            <a:r>
              <a:rPr lang="en-US" sz="2800" dirty="0"/>
              <a:t>      spreading to </a:t>
            </a:r>
            <a:r>
              <a:rPr lang="en-US" sz="2800" i="1" u="sng" dirty="0"/>
              <a:t>“the whole region.”</a:t>
            </a:r>
          </a:p>
        </p:txBody>
      </p:sp>
    </p:spTree>
    <p:extLst>
      <p:ext uri="{BB962C8B-B14F-4D97-AF65-F5344CB8AC3E}">
        <p14:creationId xmlns:p14="http://schemas.microsoft.com/office/powerpoint/2010/main" val="3415499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11569</TotalTime>
  <Words>254</Words>
  <Application>Microsoft Office PowerPoint</Application>
  <PresentationFormat>Widescreen</PresentationFormat>
  <Paragraphs>28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Aptos</vt:lpstr>
      <vt:lpstr>Arial</vt:lpstr>
      <vt:lpstr>Calibri</vt:lpstr>
      <vt:lpstr>Calibri Light</vt:lpstr>
      <vt:lpstr>Office 2013 - 2022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william walthall</dc:creator>
  <cp:lastModifiedBy>william walthall</cp:lastModifiedBy>
  <cp:revision>104</cp:revision>
  <dcterms:created xsi:type="dcterms:W3CDTF">2024-09-25T23:04:28Z</dcterms:created>
  <dcterms:modified xsi:type="dcterms:W3CDTF">2026-09-12T01:18:23Z</dcterms:modified>
</cp:coreProperties>
</file>