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11"/>
  </p:notesMasterIdLst>
  <p:sldIdLst>
    <p:sldId id="256" r:id="rId2"/>
    <p:sldId id="261" r:id="rId3"/>
    <p:sldId id="257" r:id="rId4"/>
    <p:sldId id="268" r:id="rId5"/>
    <p:sldId id="260" r:id="rId6"/>
    <p:sldId id="263" r:id="rId7"/>
    <p:sldId id="262" r:id="rId8"/>
    <p:sldId id="270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61"/>
            <p14:sldId id="257"/>
            <p14:sldId id="268"/>
            <p14:sldId id="260"/>
            <p14:sldId id="263"/>
            <p14:sldId id="262"/>
            <p14:sldId id="270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E6D6F0-12DE-42EC-9910-C2AE4EE567D7}" v="102" dt="2026-09-14T00:34:46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undo custSel addSld delSld modSld sldOrd modSection">
      <pc:chgData name="william walthall" userId="f772a56296823cba" providerId="LiveId" clId="{4BA45501-BB18-4C42-BF37-724D5004BCF0}" dt="2026-09-14T02:12:48.879" v="509" actId="20577"/>
      <pc:docMkLst>
        <pc:docMk/>
      </pc:docMkLst>
      <pc:sldChg chg="addSp delSp modSp mod delAnim">
        <pc:chgData name="william walthall" userId="f772a56296823cba" providerId="LiveId" clId="{4BA45501-BB18-4C42-BF37-724D5004BCF0}" dt="2026-09-12T03:32:22.298" v="45" actId="1076"/>
        <pc:sldMkLst>
          <pc:docMk/>
          <pc:sldMk cId="1525269399" sldId="257"/>
        </pc:sldMkLst>
        <pc:spChg chg="mod">
          <ac:chgData name="william walthall" userId="f772a56296823cba" providerId="LiveId" clId="{4BA45501-BB18-4C42-BF37-724D5004BCF0}" dt="2026-09-12T03:24:53.724" v="29" actId="20577"/>
          <ac:spMkLst>
            <pc:docMk/>
            <pc:sldMk cId="1525269399" sldId="257"/>
            <ac:spMk id="5" creationId="{FF3B53D3-C81A-7E8B-A4F3-5FB00501D6B0}"/>
          </ac:spMkLst>
        </pc:spChg>
        <pc:picChg chg="add mod">
          <ac:chgData name="william walthall" userId="f772a56296823cba" providerId="LiveId" clId="{4BA45501-BB18-4C42-BF37-724D5004BCF0}" dt="2026-09-12T03:32:22.298" v="45" actId="1076"/>
          <ac:picMkLst>
            <pc:docMk/>
            <pc:sldMk cId="1525269399" sldId="257"/>
            <ac:picMk id="8" creationId="{08262793-C744-3D30-4668-CB4025191792}"/>
          </ac:picMkLst>
        </pc:picChg>
      </pc:sldChg>
      <pc:sldChg chg="addSp delSp modSp del mod delAnim">
        <pc:chgData name="william walthall" userId="f772a56296823cba" providerId="LiveId" clId="{4BA45501-BB18-4C42-BF37-724D5004BCF0}" dt="2026-09-13T23:50:56.679" v="195" actId="2696"/>
        <pc:sldMkLst>
          <pc:docMk/>
          <pc:sldMk cId="1673098923" sldId="258"/>
        </pc:sldMkLst>
        <pc:spChg chg="del">
          <ac:chgData name="william walthall" userId="f772a56296823cba" providerId="LiveId" clId="{4BA45501-BB18-4C42-BF37-724D5004BCF0}" dt="2026-09-13T23:44:40.514" v="164" actId="478"/>
          <ac:spMkLst>
            <pc:docMk/>
            <pc:sldMk cId="1673098923" sldId="258"/>
            <ac:spMk id="2" creationId="{1DB5553E-89FE-044A-918E-AF514B5EF8CE}"/>
          </ac:spMkLst>
        </pc:spChg>
        <pc:spChg chg="del mod">
          <ac:chgData name="william walthall" userId="f772a56296823cba" providerId="LiveId" clId="{4BA45501-BB18-4C42-BF37-724D5004BCF0}" dt="2026-09-13T23:50:13.033" v="184" actId="21"/>
          <ac:spMkLst>
            <pc:docMk/>
            <pc:sldMk cId="1673098923" sldId="258"/>
            <ac:spMk id="5" creationId="{00C9BC23-A333-87C1-A82E-A792D826DBE5}"/>
          </ac:spMkLst>
        </pc:spChg>
        <pc:spChg chg="del mod">
          <ac:chgData name="william walthall" userId="f772a56296823cba" providerId="LiveId" clId="{4BA45501-BB18-4C42-BF37-724D5004BCF0}" dt="2026-09-13T23:44:40.514" v="164" actId="478"/>
          <ac:spMkLst>
            <pc:docMk/>
            <pc:sldMk cId="1673098923" sldId="258"/>
            <ac:spMk id="7" creationId="{5965EB60-18CC-B3D8-39DE-E11C9B2B088A}"/>
          </ac:spMkLst>
        </pc:spChg>
        <pc:spChg chg="del mod">
          <ac:chgData name="william walthall" userId="f772a56296823cba" providerId="LiveId" clId="{4BA45501-BB18-4C42-BF37-724D5004BCF0}" dt="2026-09-13T23:44:40.514" v="164" actId="478"/>
          <ac:spMkLst>
            <pc:docMk/>
            <pc:sldMk cId="1673098923" sldId="258"/>
            <ac:spMk id="12" creationId="{11F7C974-0C77-C029-682F-190E599E7DB1}"/>
          </ac:spMkLst>
        </pc:spChg>
        <pc:picChg chg="add del mod">
          <ac:chgData name="william walthall" userId="f772a56296823cba" providerId="LiveId" clId="{4BA45501-BB18-4C42-BF37-724D5004BCF0}" dt="2026-09-13T23:49:27.837" v="182" actId="478"/>
          <ac:picMkLst>
            <pc:docMk/>
            <pc:sldMk cId="1673098923" sldId="258"/>
            <ac:picMk id="4" creationId="{9C832FD1-D9B8-C54B-E65E-F19CE0AFE40D}"/>
          </ac:picMkLst>
        </pc:picChg>
      </pc:sldChg>
      <pc:sldChg chg="delSp modSp add mod delAnim modAnim">
        <pc:chgData name="william walthall" userId="f772a56296823cba" providerId="LiveId" clId="{4BA45501-BB18-4C42-BF37-724D5004BCF0}" dt="2026-09-14T02:12:48.879" v="509" actId="20577"/>
        <pc:sldMkLst>
          <pc:docMk/>
          <pc:sldMk cId="1373026784" sldId="260"/>
        </pc:sldMkLst>
        <pc:spChg chg="mod">
          <ac:chgData name="william walthall" userId="f772a56296823cba" providerId="LiveId" clId="{4BA45501-BB18-4C42-BF37-724D5004BCF0}" dt="2026-09-14T00:34:46.960" v="493" actId="115"/>
          <ac:spMkLst>
            <pc:docMk/>
            <pc:sldMk cId="1373026784" sldId="260"/>
            <ac:spMk id="2" creationId="{811665F4-810F-11EA-7AA2-983CD91A5F2F}"/>
          </ac:spMkLst>
        </pc:spChg>
        <pc:spChg chg="mod">
          <ac:chgData name="william walthall" userId="f772a56296823cba" providerId="LiveId" clId="{4BA45501-BB18-4C42-BF37-724D5004BCF0}" dt="2026-09-14T02:12:48.879" v="509" actId="20577"/>
          <ac:spMkLst>
            <pc:docMk/>
            <pc:sldMk cId="1373026784" sldId="260"/>
            <ac:spMk id="12" creationId="{3AF53989-F813-152E-103E-6CFA120CB3A1}"/>
          </ac:spMkLst>
        </pc:spChg>
      </pc:sldChg>
      <pc:sldChg chg="addSp delSp modSp new mod ord">
        <pc:chgData name="william walthall" userId="f772a56296823cba" providerId="LiveId" clId="{4BA45501-BB18-4C42-BF37-724D5004BCF0}" dt="2026-09-14T00:07:25.070" v="252" actId="13822"/>
        <pc:sldMkLst>
          <pc:docMk/>
          <pc:sldMk cId="4242431553" sldId="261"/>
        </pc:sldMkLst>
        <pc:picChg chg="add">
          <ac:chgData name="william walthall" userId="f772a56296823cba" providerId="LiveId" clId="{4BA45501-BB18-4C42-BF37-724D5004BCF0}" dt="2026-09-12T03:27:22.349" v="35" actId="22"/>
          <ac:picMkLst>
            <pc:docMk/>
            <pc:sldMk cId="4242431553" sldId="261"/>
            <ac:picMk id="8" creationId="{8867F54C-957F-3BC2-43C9-D989442232A3}"/>
          </ac:picMkLst>
        </pc:picChg>
        <pc:picChg chg="add del mod">
          <ac:chgData name="william walthall" userId="f772a56296823cba" providerId="LiveId" clId="{4BA45501-BB18-4C42-BF37-724D5004BCF0}" dt="2026-09-14T00:07:13.489" v="250" actId="478"/>
          <ac:picMkLst>
            <pc:docMk/>
            <pc:sldMk cId="4242431553" sldId="261"/>
            <ac:picMk id="12" creationId="{73435C09-597C-B592-F7F7-23A7C1716217}"/>
          </ac:picMkLst>
        </pc:picChg>
        <pc:cxnChg chg="add mod">
          <ac:chgData name="william walthall" userId="f772a56296823cba" providerId="LiveId" clId="{4BA45501-BB18-4C42-BF37-724D5004BCF0}" dt="2026-09-14T00:06:20.005" v="243" actId="14100"/>
          <ac:cxnSpMkLst>
            <pc:docMk/>
            <pc:sldMk cId="4242431553" sldId="261"/>
            <ac:cxnSpMk id="6" creationId="{9D1B1425-6832-96AC-13BE-E7D8849D0D38}"/>
          </ac:cxnSpMkLst>
        </pc:cxnChg>
        <pc:cxnChg chg="add mod">
          <ac:chgData name="william walthall" userId="f772a56296823cba" providerId="LiveId" clId="{4BA45501-BB18-4C42-BF37-724D5004BCF0}" dt="2026-09-14T00:06:14.180" v="242" actId="1076"/>
          <ac:cxnSpMkLst>
            <pc:docMk/>
            <pc:sldMk cId="4242431553" sldId="261"/>
            <ac:cxnSpMk id="10" creationId="{646B7092-57DE-A6EC-F8C3-70E8984294FE}"/>
          </ac:cxnSpMkLst>
        </pc:cxnChg>
        <pc:cxnChg chg="add mod">
          <ac:chgData name="william walthall" userId="f772a56296823cba" providerId="LiveId" clId="{4BA45501-BB18-4C42-BF37-724D5004BCF0}" dt="2026-09-14T00:07:25.070" v="252" actId="13822"/>
          <ac:cxnSpMkLst>
            <pc:docMk/>
            <pc:sldMk cId="4242431553" sldId="261"/>
            <ac:cxnSpMk id="14" creationId="{354E892D-09E3-E965-81B8-EF5470C965F6}"/>
          </ac:cxnSpMkLst>
        </pc:cxnChg>
      </pc:sldChg>
      <pc:sldChg chg="addSp delSp modSp add mod delAnim modAnim">
        <pc:chgData name="william walthall" userId="f772a56296823cba" providerId="LiveId" clId="{4BA45501-BB18-4C42-BF37-724D5004BCF0}" dt="2026-09-13T23:49:07.540" v="177" actId="1076"/>
        <pc:sldMkLst>
          <pc:docMk/>
          <pc:sldMk cId="809490961" sldId="262"/>
        </pc:sldMkLst>
        <pc:spChg chg="del mod">
          <ac:chgData name="william walthall" userId="f772a56296823cba" providerId="LiveId" clId="{4BA45501-BB18-4C42-BF37-724D5004BCF0}" dt="2026-09-13T23:48:42.815" v="172" actId="478"/>
          <ac:spMkLst>
            <pc:docMk/>
            <pc:sldMk cId="809490961" sldId="262"/>
            <ac:spMk id="3" creationId="{62C7369C-B019-E366-9AC1-06021B076EB9}"/>
          </ac:spMkLst>
        </pc:spChg>
        <pc:spChg chg="del mod">
          <ac:chgData name="william walthall" userId="f772a56296823cba" providerId="LiveId" clId="{4BA45501-BB18-4C42-BF37-724D5004BCF0}" dt="2026-09-13T23:48:45.158" v="173" actId="478"/>
          <ac:spMkLst>
            <pc:docMk/>
            <pc:sldMk cId="809490961" sldId="262"/>
            <ac:spMk id="4" creationId="{EB409694-03FF-0209-E526-BD8ACFFA458F}"/>
          </ac:spMkLst>
        </pc:spChg>
        <pc:spChg chg="mod">
          <ac:chgData name="william walthall" userId="f772a56296823cba" providerId="LiveId" clId="{4BA45501-BB18-4C42-BF37-724D5004BCF0}" dt="2026-09-13T23:49:02.974" v="176" actId="1076"/>
          <ac:spMkLst>
            <pc:docMk/>
            <pc:sldMk cId="809490961" sldId="262"/>
            <ac:spMk id="7" creationId="{F45F05AE-E710-7329-1253-C0C4F579480E}"/>
          </ac:spMkLst>
        </pc:spChg>
        <pc:picChg chg="add mod">
          <ac:chgData name="william walthall" userId="f772a56296823cba" providerId="LiveId" clId="{4BA45501-BB18-4C42-BF37-724D5004BCF0}" dt="2026-09-13T23:49:07.540" v="177" actId="1076"/>
          <ac:picMkLst>
            <pc:docMk/>
            <pc:sldMk cId="809490961" sldId="262"/>
            <ac:picMk id="5" creationId="{2872D8EF-1730-6B98-C3A5-5B9C80BFCB09}"/>
          </ac:picMkLst>
        </pc:picChg>
      </pc:sldChg>
      <pc:sldChg chg="addSp delSp modSp new mod">
        <pc:chgData name="william walthall" userId="f772a56296823cba" providerId="LiveId" clId="{4BA45501-BB18-4C42-BF37-724D5004BCF0}" dt="2026-09-12T03:52:54.234" v="101" actId="13822"/>
        <pc:sldMkLst>
          <pc:docMk/>
          <pc:sldMk cId="1262833271" sldId="263"/>
        </pc:sldMkLst>
        <pc:picChg chg="add mod">
          <ac:chgData name="william walthall" userId="f772a56296823cba" providerId="LiveId" clId="{4BA45501-BB18-4C42-BF37-724D5004BCF0}" dt="2026-09-12T03:36:38.500" v="73" actId="1076"/>
          <ac:picMkLst>
            <pc:docMk/>
            <pc:sldMk cId="1262833271" sldId="263"/>
            <ac:picMk id="6" creationId="{03CD58E4-54A7-101D-567D-1E2F38AA57F2}"/>
          </ac:picMkLst>
        </pc:picChg>
        <pc:cxnChg chg="add mod">
          <ac:chgData name="william walthall" userId="f772a56296823cba" providerId="LiveId" clId="{4BA45501-BB18-4C42-BF37-724D5004BCF0}" dt="2026-09-12T03:38:00.966" v="81" actId="13822"/>
          <ac:cxnSpMkLst>
            <pc:docMk/>
            <pc:sldMk cId="1262833271" sldId="263"/>
            <ac:cxnSpMk id="14" creationId="{4DBCA5B0-F8E4-CCDD-EA09-8518DB5AAA46}"/>
          </ac:cxnSpMkLst>
        </pc:cxnChg>
        <pc:cxnChg chg="add mod">
          <ac:chgData name="william walthall" userId="f772a56296823cba" providerId="LiveId" clId="{4BA45501-BB18-4C42-BF37-724D5004BCF0}" dt="2026-09-12T03:51:50.476" v="95" actId="13822"/>
          <ac:cxnSpMkLst>
            <pc:docMk/>
            <pc:sldMk cId="1262833271" sldId="263"/>
            <ac:cxnSpMk id="18" creationId="{FBD17186-3CE6-0962-24EF-10A3980C6F3A}"/>
          </ac:cxnSpMkLst>
        </pc:cxnChg>
        <pc:cxnChg chg="add mod">
          <ac:chgData name="william walthall" userId="f772a56296823cba" providerId="LiveId" clId="{4BA45501-BB18-4C42-BF37-724D5004BCF0}" dt="2026-09-12T03:52:35.551" v="98" actId="13822"/>
          <ac:cxnSpMkLst>
            <pc:docMk/>
            <pc:sldMk cId="1262833271" sldId="263"/>
            <ac:cxnSpMk id="21" creationId="{E8E68C53-1493-2A72-8D78-FA9F72D7ECD6}"/>
          </ac:cxnSpMkLst>
        </pc:cxnChg>
        <pc:cxnChg chg="add mod">
          <ac:chgData name="william walthall" userId="f772a56296823cba" providerId="LiveId" clId="{4BA45501-BB18-4C42-BF37-724D5004BCF0}" dt="2026-09-12T03:52:54.234" v="101" actId="13822"/>
          <ac:cxnSpMkLst>
            <pc:docMk/>
            <pc:sldMk cId="1262833271" sldId="263"/>
            <ac:cxnSpMk id="23" creationId="{14D2AB85-9923-55A5-EAAF-7F6EC8A5BE04}"/>
          </ac:cxnSpMkLst>
        </pc:cxnChg>
      </pc:sldChg>
      <pc:sldChg chg="addSp new del mod">
        <pc:chgData name="william walthall" userId="f772a56296823cba" providerId="LiveId" clId="{4BA45501-BB18-4C42-BF37-724D5004BCF0}" dt="2026-09-13T23:59:37.396" v="235" actId="2696"/>
        <pc:sldMkLst>
          <pc:docMk/>
          <pc:sldMk cId="3059440043" sldId="264"/>
        </pc:sldMkLst>
        <pc:picChg chg="add">
          <ac:chgData name="william walthall" userId="f772a56296823cba" providerId="LiveId" clId="{4BA45501-BB18-4C42-BF37-724D5004BCF0}" dt="2026-09-13T23:26:40.292" v="105" actId="22"/>
          <ac:picMkLst>
            <pc:docMk/>
            <pc:sldMk cId="3059440043" sldId="264"/>
            <ac:picMk id="6" creationId="{BFD98F59-FC75-8BB6-F165-250F8C548AE6}"/>
          </ac:picMkLst>
        </pc:picChg>
      </pc:sldChg>
      <pc:sldChg chg="addSp delSp new del mod">
        <pc:chgData name="william walthall" userId="f772a56296823cba" providerId="LiveId" clId="{4BA45501-BB18-4C42-BF37-724D5004BCF0}" dt="2026-09-13T23:59:18.955" v="234" actId="2696"/>
        <pc:sldMkLst>
          <pc:docMk/>
          <pc:sldMk cId="3771258345" sldId="265"/>
        </pc:sldMkLst>
        <pc:picChg chg="add del">
          <ac:chgData name="william walthall" userId="f772a56296823cba" providerId="LiveId" clId="{4BA45501-BB18-4C42-BF37-724D5004BCF0}" dt="2026-09-13T23:59:13.226" v="233" actId="478"/>
          <ac:picMkLst>
            <pc:docMk/>
            <pc:sldMk cId="3771258345" sldId="265"/>
            <ac:picMk id="6" creationId="{A4EF1867-56AE-D32F-C334-23F4C4012EA9}"/>
          </ac:picMkLst>
        </pc:picChg>
      </pc:sldChg>
      <pc:sldChg chg="addSp delSp new del mod ord">
        <pc:chgData name="william walthall" userId="f772a56296823cba" providerId="LiveId" clId="{4BA45501-BB18-4C42-BF37-724D5004BCF0}" dt="2026-09-13T23:59:43.145" v="236" actId="2696"/>
        <pc:sldMkLst>
          <pc:docMk/>
          <pc:sldMk cId="751866006" sldId="266"/>
        </pc:sldMkLst>
        <pc:spChg chg="del">
          <ac:chgData name="william walthall" userId="f772a56296823cba" providerId="LiveId" clId="{4BA45501-BB18-4C42-BF37-724D5004BCF0}" dt="2026-09-13T23:54:50.756" v="232" actId="478"/>
          <ac:spMkLst>
            <pc:docMk/>
            <pc:sldMk cId="751866006" sldId="266"/>
            <ac:spMk id="2" creationId="{B8194EA9-45EA-0D65-8353-526C1E31CA86}"/>
          </ac:spMkLst>
        </pc:spChg>
        <pc:spChg chg="del">
          <ac:chgData name="william walthall" userId="f772a56296823cba" providerId="LiveId" clId="{4BA45501-BB18-4C42-BF37-724D5004BCF0}" dt="2026-09-13T23:54:50.756" v="232" actId="478"/>
          <ac:spMkLst>
            <pc:docMk/>
            <pc:sldMk cId="751866006" sldId="266"/>
            <ac:spMk id="3" creationId="{16C94BAD-4C58-661A-4E9D-D6E5EBD94CF3}"/>
          </ac:spMkLst>
        </pc:spChg>
        <pc:spChg chg="del">
          <ac:chgData name="william walthall" userId="f772a56296823cba" providerId="LiveId" clId="{4BA45501-BB18-4C42-BF37-724D5004BCF0}" dt="2026-09-13T23:54:50.756" v="232" actId="478"/>
          <ac:spMkLst>
            <pc:docMk/>
            <pc:sldMk cId="751866006" sldId="266"/>
            <ac:spMk id="4" creationId="{6E785C09-5B1E-FB25-266E-14BF2BC37826}"/>
          </ac:spMkLst>
        </pc:spChg>
        <pc:picChg chg="add">
          <ac:chgData name="william walthall" userId="f772a56296823cba" providerId="LiveId" clId="{4BA45501-BB18-4C42-BF37-724D5004BCF0}" dt="2026-09-13T23:28:05.255" v="107" actId="22"/>
          <ac:picMkLst>
            <pc:docMk/>
            <pc:sldMk cId="751866006" sldId="266"/>
            <ac:picMk id="6" creationId="{EA8989C6-2DD0-59F1-CE37-128DA92DC7CD}"/>
          </ac:picMkLst>
        </pc:picChg>
      </pc:sldChg>
      <pc:sldChg chg="addSp delSp modSp new del mod">
        <pc:chgData name="william walthall" userId="f772a56296823cba" providerId="LiveId" clId="{4BA45501-BB18-4C42-BF37-724D5004BCF0}" dt="2026-09-13T23:54:12.076" v="230" actId="47"/>
        <pc:sldMkLst>
          <pc:docMk/>
          <pc:sldMk cId="711672767" sldId="267"/>
        </pc:sldMkLst>
        <pc:spChg chg="del">
          <ac:chgData name="william walthall" userId="f772a56296823cba" providerId="LiveId" clId="{4BA45501-BB18-4C42-BF37-724D5004BCF0}" dt="2026-09-13T23:38:39" v="117" actId="478"/>
          <ac:spMkLst>
            <pc:docMk/>
            <pc:sldMk cId="711672767" sldId="267"/>
            <ac:spMk id="2" creationId="{A213663F-CEF5-B95F-EECC-B1CD6617BE0D}"/>
          </ac:spMkLst>
        </pc:spChg>
        <pc:spChg chg="del">
          <ac:chgData name="william walthall" userId="f772a56296823cba" providerId="LiveId" clId="{4BA45501-BB18-4C42-BF37-724D5004BCF0}" dt="2026-09-13T23:38:41.071" v="118" actId="478"/>
          <ac:spMkLst>
            <pc:docMk/>
            <pc:sldMk cId="711672767" sldId="267"/>
            <ac:spMk id="4" creationId="{6F19D252-1BA7-8207-0BE7-78FFD3CD8948}"/>
          </ac:spMkLst>
        </pc:spChg>
        <pc:picChg chg="add mod">
          <ac:chgData name="william walthall" userId="f772a56296823cba" providerId="LiveId" clId="{4BA45501-BB18-4C42-BF37-724D5004BCF0}" dt="2026-09-13T23:52:46.158" v="199" actId="1076"/>
          <ac:picMkLst>
            <pc:docMk/>
            <pc:sldMk cId="711672767" sldId="267"/>
            <ac:picMk id="6" creationId="{D6D79E28-35C3-9ADE-1A80-B0C3F3B85D41}"/>
          </ac:picMkLst>
        </pc:picChg>
      </pc:sldChg>
      <pc:sldChg chg="addSp delSp modSp new mod">
        <pc:chgData name="william walthall" userId="f772a56296823cba" providerId="LiveId" clId="{4BA45501-BB18-4C42-BF37-724D5004BCF0}" dt="2026-09-13T23:54:16.237" v="231" actId="1076"/>
        <pc:sldMkLst>
          <pc:docMk/>
          <pc:sldMk cId="4085972116" sldId="268"/>
        </pc:sldMkLst>
        <pc:spChg chg="del">
          <ac:chgData name="william walthall" userId="f772a56296823cba" providerId="LiveId" clId="{4BA45501-BB18-4C42-BF37-724D5004BCF0}" dt="2026-09-13T23:53:15.028" v="210" actId="478"/>
          <ac:spMkLst>
            <pc:docMk/>
            <pc:sldMk cId="4085972116" sldId="268"/>
            <ac:spMk id="2" creationId="{B7C08625-44EB-6A13-DFB3-27D7FE4806D1}"/>
          </ac:spMkLst>
        </pc:spChg>
        <pc:spChg chg="del mod">
          <ac:chgData name="william walthall" userId="f772a56296823cba" providerId="LiveId" clId="{4BA45501-BB18-4C42-BF37-724D5004BCF0}" dt="2026-09-13T23:53:15.028" v="210" actId="478"/>
          <ac:spMkLst>
            <pc:docMk/>
            <pc:sldMk cId="4085972116" sldId="268"/>
            <ac:spMk id="3" creationId="{F33D129F-C35D-161D-E665-21347CE2CC7C}"/>
          </ac:spMkLst>
        </pc:spChg>
        <pc:spChg chg="del">
          <ac:chgData name="william walthall" userId="f772a56296823cba" providerId="LiveId" clId="{4BA45501-BB18-4C42-BF37-724D5004BCF0}" dt="2026-09-13T23:53:15.028" v="210" actId="478"/>
          <ac:spMkLst>
            <pc:docMk/>
            <pc:sldMk cId="4085972116" sldId="268"/>
            <ac:spMk id="4" creationId="{28D4F0A8-7B71-61F0-F628-7E363315384A}"/>
          </ac:spMkLst>
        </pc:spChg>
        <pc:spChg chg="add mod">
          <ac:chgData name="william walthall" userId="f772a56296823cba" providerId="LiveId" clId="{4BA45501-BB18-4C42-BF37-724D5004BCF0}" dt="2026-09-13T23:53:55.187" v="229" actId="1076"/>
          <ac:spMkLst>
            <pc:docMk/>
            <pc:sldMk cId="4085972116" sldId="268"/>
            <ac:spMk id="7" creationId="{CF1ACE56-15F0-A516-470E-0C0201AAC4D6}"/>
          </ac:spMkLst>
        </pc:spChg>
        <pc:picChg chg="add mod">
          <ac:chgData name="william walthall" userId="f772a56296823cba" providerId="LiveId" clId="{4BA45501-BB18-4C42-BF37-724D5004BCF0}" dt="2026-09-13T23:54:16.237" v="231" actId="1076"/>
          <ac:picMkLst>
            <pc:docMk/>
            <pc:sldMk cId="4085972116" sldId="268"/>
            <ac:picMk id="6" creationId="{1852B77C-D5F0-9B76-3954-7237E1D645AA}"/>
          </ac:picMkLst>
        </pc:picChg>
      </pc:sldChg>
      <pc:sldChg chg="addSp delSp modSp add mod delAnim modAnim">
        <pc:chgData name="william walthall" userId="f772a56296823cba" providerId="LiveId" clId="{4BA45501-BB18-4C42-BF37-724D5004BCF0}" dt="2026-09-14T00:35:53.588" v="504" actId="20577"/>
        <pc:sldMkLst>
          <pc:docMk/>
          <pc:sldMk cId="2043299045" sldId="269"/>
        </pc:sldMkLst>
        <pc:spChg chg="mod">
          <ac:chgData name="william walthall" userId="f772a56296823cba" providerId="LiveId" clId="{4BA45501-BB18-4C42-BF37-724D5004BCF0}" dt="2026-09-14T00:25:39.328" v="306" actId="1076"/>
          <ac:spMkLst>
            <pc:docMk/>
            <pc:sldMk cId="2043299045" sldId="269"/>
            <ac:spMk id="2" creationId="{0B1F0487-EC5C-9620-BFD1-3E9070276C16}"/>
          </ac:spMkLst>
        </pc:spChg>
        <pc:spChg chg="add mod">
          <ac:chgData name="william walthall" userId="f772a56296823cba" providerId="LiveId" clId="{4BA45501-BB18-4C42-BF37-724D5004BCF0}" dt="2026-09-14T00:35:53.588" v="504" actId="20577"/>
          <ac:spMkLst>
            <pc:docMk/>
            <pc:sldMk cId="2043299045" sldId="269"/>
            <ac:spMk id="4" creationId="{A0DD147C-8ABA-19E1-AA31-CB43E3435BF2}"/>
          </ac:spMkLst>
        </pc:spChg>
        <pc:spChg chg="del">
          <ac:chgData name="william walthall" userId="f772a56296823cba" providerId="LiveId" clId="{4BA45501-BB18-4C42-BF37-724D5004BCF0}" dt="2026-09-13T23:45:01.974" v="168" actId="478"/>
          <ac:spMkLst>
            <pc:docMk/>
            <pc:sldMk cId="2043299045" sldId="269"/>
            <ac:spMk id="5" creationId="{C94BE8A3-142C-47BC-9887-E364B238EC81}"/>
          </ac:spMkLst>
        </pc:spChg>
        <pc:spChg chg="del mod">
          <ac:chgData name="william walthall" userId="f772a56296823cba" providerId="LiveId" clId="{4BA45501-BB18-4C42-BF37-724D5004BCF0}" dt="2026-09-14T00:25:26.298" v="303" actId="21"/>
          <ac:spMkLst>
            <pc:docMk/>
            <pc:sldMk cId="2043299045" sldId="269"/>
            <ac:spMk id="7" creationId="{4884D365-D142-6910-C582-27FB8037C74F}"/>
          </ac:spMkLst>
        </pc:spChg>
        <pc:spChg chg="add mod">
          <ac:chgData name="william walthall" userId="f772a56296823cba" providerId="LiveId" clId="{4BA45501-BB18-4C42-BF37-724D5004BCF0}" dt="2026-09-14T00:32:52.650" v="490" actId="14100"/>
          <ac:spMkLst>
            <pc:docMk/>
            <pc:sldMk cId="2043299045" sldId="269"/>
            <ac:spMk id="10" creationId="{E618ED7D-F509-57F6-0B62-C161B68FADBA}"/>
          </ac:spMkLst>
        </pc:spChg>
        <pc:spChg chg="mod">
          <ac:chgData name="william walthall" userId="f772a56296823cba" providerId="LiveId" clId="{4BA45501-BB18-4C42-BF37-724D5004BCF0}" dt="2026-09-14T00:25:35.921" v="305" actId="1076"/>
          <ac:spMkLst>
            <pc:docMk/>
            <pc:sldMk cId="2043299045" sldId="269"/>
            <ac:spMk id="12" creationId="{9AA190FC-58F9-9913-AEDD-EE84C38904B4}"/>
          </ac:spMkLst>
        </pc:spChg>
        <pc:picChg chg="add del mod">
          <ac:chgData name="william walthall" userId="f772a56296823cba" providerId="LiveId" clId="{4BA45501-BB18-4C42-BF37-724D5004BCF0}" dt="2026-09-14T00:26:35.268" v="310" actId="478"/>
          <ac:picMkLst>
            <pc:docMk/>
            <pc:sldMk cId="2043299045" sldId="269"/>
            <ac:picMk id="8" creationId="{EA7059CE-7CF1-69A3-8EF8-164DDC20B51F}"/>
          </ac:picMkLst>
        </pc:picChg>
      </pc:sldChg>
      <pc:sldChg chg="delSp modSp add mod modAnim">
        <pc:chgData name="william walthall" userId="f772a56296823cba" providerId="LiveId" clId="{4BA45501-BB18-4C42-BF37-724D5004BCF0}" dt="2026-09-13T23:49:23.764" v="181"/>
        <pc:sldMkLst>
          <pc:docMk/>
          <pc:sldMk cId="4291729825" sldId="270"/>
        </pc:sldMkLst>
        <pc:spChg chg="mod">
          <ac:chgData name="william walthall" userId="f772a56296823cba" providerId="LiveId" clId="{4BA45501-BB18-4C42-BF37-724D5004BCF0}" dt="2026-09-13T23:49:16.907" v="179" actId="1076"/>
          <ac:spMkLst>
            <pc:docMk/>
            <pc:sldMk cId="4291729825" sldId="270"/>
            <ac:spMk id="3" creationId="{C1AD0F28-0415-4D2B-553E-A7E23AF278B7}"/>
          </ac:spMkLst>
        </pc:spChg>
        <pc:spChg chg="mod">
          <ac:chgData name="william walthall" userId="f772a56296823cba" providerId="LiveId" clId="{4BA45501-BB18-4C42-BF37-724D5004BCF0}" dt="2026-09-13T23:49:19.544" v="180" actId="1076"/>
          <ac:spMkLst>
            <pc:docMk/>
            <pc:sldMk cId="4291729825" sldId="270"/>
            <ac:spMk id="4" creationId="{AEAA2F92-2F37-6683-8738-1D5E5008900B}"/>
          </ac:spMkLst>
        </pc:spChg>
        <pc:spChg chg="del">
          <ac:chgData name="william walthall" userId="f772a56296823cba" providerId="LiveId" clId="{4BA45501-BB18-4C42-BF37-724D5004BCF0}" dt="2026-09-13T23:49:13.765" v="178" actId="478"/>
          <ac:spMkLst>
            <pc:docMk/>
            <pc:sldMk cId="4291729825" sldId="270"/>
            <ac:spMk id="7" creationId="{88E4D742-C724-C6AF-EF63-1810430D4D4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13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4F53A26-D2EB-01AA-5C1E-436909A363F3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14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E50B3F-0D4D-2650-FDF5-6982B842E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F3A33D-ECFF-B194-033C-36F984EE6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381516-43D7-1135-837C-C42FC632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67F54C-957F-3BC2-43C9-D98944223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793" y="0"/>
            <a:ext cx="9238413" cy="685800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46B7092-57DE-A6EC-F8C3-70E8984294FE}"/>
              </a:ext>
            </a:extLst>
          </p:cNvPr>
          <p:cNvCxnSpPr>
            <a:cxnSpLocks/>
          </p:cNvCxnSpPr>
          <p:nvPr/>
        </p:nvCxnSpPr>
        <p:spPr>
          <a:xfrm flipV="1">
            <a:off x="7639050" y="2880519"/>
            <a:ext cx="66675" cy="5953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D1B1425-6832-96AC-13BE-E7D8849D0D38}"/>
              </a:ext>
            </a:extLst>
          </p:cNvPr>
          <p:cNvCxnSpPr>
            <a:cxnSpLocks/>
          </p:cNvCxnSpPr>
          <p:nvPr/>
        </p:nvCxnSpPr>
        <p:spPr>
          <a:xfrm flipH="1" flipV="1">
            <a:off x="7705725" y="3562350"/>
            <a:ext cx="552450" cy="6477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54E892D-09E3-E965-81B8-EF5470C965F6}"/>
              </a:ext>
            </a:extLst>
          </p:cNvPr>
          <p:cNvCxnSpPr/>
          <p:nvPr/>
        </p:nvCxnSpPr>
        <p:spPr>
          <a:xfrm flipH="1">
            <a:off x="8791575" y="3638550"/>
            <a:ext cx="571500" cy="4000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43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822261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14:1-7 – The evangelistic ministry continues in </a:t>
            </a:r>
            <a:r>
              <a:rPr lang="en-US" sz="2800" i="1" u="sng" dirty="0"/>
              <a:t>Galatia.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62793-C744-3D30-4668-CB4025191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837" y="1482961"/>
            <a:ext cx="8159194" cy="537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52B77C-D5F0-9B76-3954-7237E1D64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250" y="1126986"/>
            <a:ext cx="9525000" cy="5362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1ACE56-15F0-A516-470E-0C0201AAC4D6}"/>
              </a:ext>
            </a:extLst>
          </p:cNvPr>
          <p:cNvSpPr txBox="1"/>
          <p:nvPr/>
        </p:nvSpPr>
        <p:spPr>
          <a:xfrm>
            <a:off x="4857750" y="419100"/>
            <a:ext cx="18635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Iconium</a:t>
            </a:r>
          </a:p>
        </p:txBody>
      </p:sp>
    </p:spTree>
    <p:extLst>
      <p:ext uri="{BB962C8B-B14F-4D97-AF65-F5344CB8AC3E}">
        <p14:creationId xmlns:p14="http://schemas.microsoft.com/office/powerpoint/2010/main" val="408597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8F234-9500-F83C-3A91-99B4D68F6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425BF4-63EF-C71E-8826-2EB7C7D024C8}"/>
              </a:ext>
            </a:extLst>
          </p:cNvPr>
          <p:cNvSpPr txBox="1"/>
          <p:nvPr/>
        </p:nvSpPr>
        <p:spPr>
          <a:xfrm>
            <a:off x="1129458" y="822261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14:1-7 – The evangelistic ministry continues is </a:t>
            </a:r>
            <a:r>
              <a:rPr lang="en-US" sz="2800" i="1" u="sng" dirty="0"/>
              <a:t>Galatia.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F53989-F813-152E-103E-6CFA120CB3A1}"/>
              </a:ext>
            </a:extLst>
          </p:cNvPr>
          <p:cNvSpPr txBox="1"/>
          <p:nvPr/>
        </p:nvSpPr>
        <p:spPr>
          <a:xfrm>
            <a:off x="1524311" y="2125631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Their ministry in Iconium </a:t>
            </a:r>
            <a:r>
              <a:rPr lang="en-US" sz="2800"/>
              <a:t>has </a:t>
            </a:r>
            <a:r>
              <a:rPr lang="en-US" sz="2800" i="1" u="sng"/>
              <a:t>great </a:t>
            </a:r>
            <a:r>
              <a:rPr lang="en-US" sz="2800" i="1" u="sng" dirty="0"/>
              <a:t>results.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1665F4-810F-11EA-7AA2-983CD91A5F2F}"/>
              </a:ext>
            </a:extLst>
          </p:cNvPr>
          <p:cNvSpPr txBox="1"/>
          <p:nvPr/>
        </p:nvSpPr>
        <p:spPr>
          <a:xfrm>
            <a:off x="1524310" y="3429000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This, despite manifesting </a:t>
            </a:r>
            <a:r>
              <a:rPr lang="en-US" sz="2800" i="1" dirty="0"/>
              <a:t>“</a:t>
            </a:r>
            <a:r>
              <a:rPr lang="en-US" sz="2800" i="1" u="sng" dirty="0"/>
              <a:t>signs and wonders</a:t>
            </a:r>
            <a:r>
              <a:rPr lang="en-US" sz="2800" i="1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37302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37AD02-A33D-0207-5BF4-E1258033B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59458-BC98-08B5-FBDC-3EC2D7CE8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A5981-0506-108D-16C4-7517C2CC9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CD58E4-54A7-101D-567D-1E2F38AA5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95" y="0"/>
            <a:ext cx="10411409" cy="68580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DBCA5B0-F8E4-CCDD-EA09-8518DB5AAA46}"/>
              </a:ext>
            </a:extLst>
          </p:cNvPr>
          <p:cNvCxnSpPr/>
          <p:nvPr/>
        </p:nvCxnSpPr>
        <p:spPr>
          <a:xfrm flipV="1">
            <a:off x="5600700" y="4324350"/>
            <a:ext cx="428625" cy="9334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BD17186-3CE6-0962-24EF-10A3980C6F3A}"/>
              </a:ext>
            </a:extLst>
          </p:cNvPr>
          <p:cNvCxnSpPr>
            <a:cxnSpLocks/>
          </p:cNvCxnSpPr>
          <p:nvPr/>
        </p:nvCxnSpPr>
        <p:spPr>
          <a:xfrm>
            <a:off x="6700546" y="4892675"/>
            <a:ext cx="1005179" cy="2286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8E68C53-1493-2A72-8D78-FA9F72D7ECD6}"/>
              </a:ext>
            </a:extLst>
          </p:cNvPr>
          <p:cNvCxnSpPr/>
          <p:nvPr/>
        </p:nvCxnSpPr>
        <p:spPr>
          <a:xfrm flipH="1">
            <a:off x="6648450" y="4600575"/>
            <a:ext cx="52096" cy="1905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4D2AB85-9923-55A5-EAAF-7F6EC8A5BE04}"/>
              </a:ext>
            </a:extLst>
          </p:cNvPr>
          <p:cNvCxnSpPr/>
          <p:nvPr/>
        </p:nvCxnSpPr>
        <p:spPr>
          <a:xfrm>
            <a:off x="6095999" y="4324350"/>
            <a:ext cx="552451" cy="1905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283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C1931-EC51-0078-02E2-5CFD99C39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45F05AE-E710-7329-1253-C0C4F579480E}"/>
              </a:ext>
            </a:extLst>
          </p:cNvPr>
          <p:cNvSpPr txBox="1"/>
          <p:nvPr/>
        </p:nvSpPr>
        <p:spPr>
          <a:xfrm>
            <a:off x="1110408" y="481847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14:8-18 – In Lystra, Paul heals a man who had </a:t>
            </a:r>
            <a:r>
              <a:rPr lang="en-US" sz="2800" i="1" dirty="0"/>
              <a:t>“</a:t>
            </a:r>
            <a:r>
              <a:rPr lang="en-US" sz="2800" i="1" u="sng" dirty="0"/>
              <a:t>never walked.</a:t>
            </a:r>
            <a:r>
              <a:rPr lang="en-US" sz="2800" i="1" dirty="0"/>
              <a:t>”</a:t>
            </a:r>
            <a:r>
              <a:rPr lang="en-US" sz="2800" dirty="0"/>
              <a:t> </a:t>
            </a:r>
            <a:endParaRPr lang="en-US" sz="2800" i="1" u="s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72D8EF-1730-6B98-C3A5-5B9C80BFC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757" y="1435009"/>
            <a:ext cx="8955800" cy="50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9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F2612-F123-B5AF-5AD9-81266B60E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AD0F28-0415-4D2B-553E-A7E23AF278B7}"/>
              </a:ext>
            </a:extLst>
          </p:cNvPr>
          <p:cNvSpPr txBox="1"/>
          <p:nvPr/>
        </p:nvSpPr>
        <p:spPr>
          <a:xfrm>
            <a:off x="1420403" y="1684068"/>
            <a:ext cx="93511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Seeing the miraculous healing, the people assume Paul and</a:t>
            </a:r>
          </a:p>
          <a:p>
            <a:r>
              <a:rPr lang="en-US" sz="2800" dirty="0"/>
              <a:t>     Barnabas are Zeus and Hermes, </a:t>
            </a:r>
            <a:r>
              <a:rPr lang="en-US" sz="2800" i="1" u="sng" dirty="0"/>
              <a:t>Greek gods.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AA2F92-2F37-6683-8738-1D5E5008900B}"/>
              </a:ext>
            </a:extLst>
          </p:cNvPr>
          <p:cNvSpPr txBox="1"/>
          <p:nvPr/>
        </p:nvSpPr>
        <p:spPr>
          <a:xfrm>
            <a:off x="1420403" y="3429000"/>
            <a:ext cx="93511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Despite Paul’s objection, stopping the crowds from </a:t>
            </a:r>
            <a:br>
              <a:rPr lang="en-US" sz="2800" dirty="0"/>
            </a:br>
            <a:r>
              <a:rPr lang="en-US" sz="2800" dirty="0"/>
              <a:t>     worshipping them was </a:t>
            </a:r>
            <a:r>
              <a:rPr lang="en-US" sz="2800" i="1" u="sng" dirty="0"/>
              <a:t>very difficult.</a:t>
            </a:r>
          </a:p>
        </p:txBody>
      </p:sp>
    </p:spTree>
    <p:extLst>
      <p:ext uri="{BB962C8B-B14F-4D97-AF65-F5344CB8AC3E}">
        <p14:creationId xmlns:p14="http://schemas.microsoft.com/office/powerpoint/2010/main" val="429172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B33DB-5AEE-153A-A6E6-92F25BE14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AA190FC-58F9-9913-AEDD-EE84C38904B4}"/>
              </a:ext>
            </a:extLst>
          </p:cNvPr>
          <p:cNvSpPr txBox="1"/>
          <p:nvPr/>
        </p:nvSpPr>
        <p:spPr>
          <a:xfrm>
            <a:off x="1255038" y="1697716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Lystra, Paul is stoned by the Jews and presumed </a:t>
            </a:r>
            <a:r>
              <a:rPr lang="en-US" sz="2800" i="1" u="sng" dirty="0"/>
              <a:t>dead.</a:t>
            </a:r>
            <a:br>
              <a:rPr lang="en-US" sz="2800" i="1" u="sng" dirty="0"/>
            </a:br>
            <a:r>
              <a:rPr lang="en-US" sz="2800" dirty="0"/>
              <a:t>    (For a full list of Paul’s persecutions, see 2 Cor. 11:21-29)</a:t>
            </a:r>
            <a:endParaRPr lang="en-US" sz="2800" i="1" u="sng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1F0487-EC5C-9620-BFD1-3E9070276C16}"/>
              </a:ext>
            </a:extLst>
          </p:cNvPr>
          <p:cNvSpPr txBox="1"/>
          <p:nvPr/>
        </p:nvSpPr>
        <p:spPr>
          <a:xfrm>
            <a:off x="1255038" y="2951946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the Galatian cities where disciples are made, churches are</a:t>
            </a:r>
            <a:br>
              <a:rPr lang="en-US" sz="2800" dirty="0"/>
            </a:br>
            <a:r>
              <a:rPr lang="en-US" sz="2800" dirty="0"/>
              <a:t>     established and </a:t>
            </a:r>
            <a:r>
              <a:rPr lang="en-US" sz="2800" i="1" u="sng" dirty="0"/>
              <a:t>elders appointed.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DD147C-8ABA-19E1-AA31-CB43E3435BF2}"/>
              </a:ext>
            </a:extLst>
          </p:cNvPr>
          <p:cNvSpPr txBox="1"/>
          <p:nvPr/>
        </p:nvSpPr>
        <p:spPr>
          <a:xfrm>
            <a:off x="768869" y="532603"/>
            <a:ext cx="94528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14:19-23 – The gospel is preached throughout Galatia despite</a:t>
            </a:r>
          </a:p>
          <a:p>
            <a:r>
              <a:rPr lang="en-US" sz="2800" dirty="0"/>
              <a:t>					           </a:t>
            </a:r>
            <a:r>
              <a:rPr lang="en-US" sz="2800" i="1" u="sng" dirty="0"/>
              <a:t>opposition.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18ED7D-F509-57F6-0B62-C161B68FADBA}"/>
              </a:ext>
            </a:extLst>
          </p:cNvPr>
          <p:cNvSpPr txBox="1"/>
          <p:nvPr/>
        </p:nvSpPr>
        <p:spPr>
          <a:xfrm>
            <a:off x="732097" y="4637064"/>
            <a:ext cx="96120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14:24-28 – Upon returning to (Syrian) Antioch, Barnabas &amp; Paul</a:t>
            </a:r>
          </a:p>
          <a:p>
            <a:r>
              <a:rPr lang="en-US" sz="2800" dirty="0"/>
              <a:t>    report that God “had opened a door of faith to </a:t>
            </a:r>
            <a:r>
              <a:rPr lang="en-US" sz="2800" i="1" u="sng" dirty="0"/>
              <a:t>the Gentiles.”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329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10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14184</TotalTime>
  <Words>198</Words>
  <Application>Microsoft Office PowerPoint</Application>
  <PresentationFormat>Widescreen</PresentationFormat>
  <Paragraphs>28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105</cp:revision>
  <dcterms:created xsi:type="dcterms:W3CDTF">2024-09-25T23:04:28Z</dcterms:created>
  <dcterms:modified xsi:type="dcterms:W3CDTF">2026-09-14T02:12:48Z</dcterms:modified>
</cp:coreProperties>
</file>