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F3EDBC2-DE2A-42DB-9D92-46202A8E800C}">
          <p14:sldIdLst>
            <p14:sldId id="256"/>
          </p14:sldIdLst>
        </p14:section>
        <p14:section name="Untitled Section" id="{E25828D1-205A-4BDF-87CE-0406423A0A3E}">
          <p14:sldIdLst>
            <p14:sldId id="257"/>
            <p14:sldId id="258"/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2" y="9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 walthall" userId="f772a56296823cba" providerId="LiveId" clId="{4BA45501-BB18-4C42-BF37-724D5004BCF0}"/>
    <pc:docChg chg="modSld">
      <pc:chgData name="william walthall" userId="f772a56296823cba" providerId="LiveId" clId="{4BA45501-BB18-4C42-BF37-724D5004BCF0}" dt="2026-09-16T02:31:42.315" v="5" actId="20577"/>
      <pc:docMkLst>
        <pc:docMk/>
      </pc:docMkLst>
      <pc:sldChg chg="modSp mod">
        <pc:chgData name="william walthall" userId="f772a56296823cba" providerId="LiveId" clId="{4BA45501-BB18-4C42-BF37-724D5004BCF0}" dt="2026-09-16T02:31:42.315" v="5" actId="20577"/>
        <pc:sldMkLst>
          <pc:docMk/>
          <pc:sldMk cId="1525269399" sldId="257"/>
        </pc:sldMkLst>
        <pc:spChg chg="mod">
          <ac:chgData name="william walthall" userId="f772a56296823cba" providerId="LiveId" clId="{4BA45501-BB18-4C42-BF37-724D5004BCF0}" dt="2026-09-16T02:31:42.315" v="5" actId="20577"/>
          <ac:spMkLst>
            <pc:docMk/>
            <pc:sldMk cId="1525269399" sldId="257"/>
            <ac:spMk id="5" creationId="{FF3B53D3-C81A-7E8B-A4F3-5FB00501D6B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EC671-CD10-4CC3-B323-29AEC78D2140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35F69-25BA-490C-8F62-7DF836420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6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35F69-25BA-490C-8F62-7DF836420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0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3B7B-C7B5-42CF-90CF-67B3D21B2314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5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1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AEB6-FCE1-4CD5-923B-84E54F1460D5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4C2F-71A1-43C9-B2F6-A4FAC8157F1A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0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1DCC-9916-4BB7-A2E9-25EC84C740A7}" type="datetime1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6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146A-335D-4B7F-86AE-5D483B1F631C}" type="datetime1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06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6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0ABA-DFFA-4B13-BB77-624D9164A38B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0A08F-2B1D-4498-A043-7C299B1C2561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5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9902-F134-45BD-ABD2-80C28059B090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68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4DB0-379A-41B7-9B29-7F42F0D571D5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4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E9B64-DC09-41C8-9DE3-DA74AF8D2F97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53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8A889F3-A310-267C-FE76-2839205E0E46}"/>
              </a:ext>
            </a:extLst>
          </p:cNvPr>
          <p:cNvSpPr txBox="1"/>
          <p:nvPr/>
        </p:nvSpPr>
        <p:spPr>
          <a:xfrm>
            <a:off x="3046379" y="1482433"/>
            <a:ext cx="609924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/>
              <a:t>Walk With the Word</a:t>
            </a:r>
          </a:p>
          <a:p>
            <a:pPr algn="ctr"/>
            <a:endParaRPr lang="en-US" sz="4800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6600" b="1"/>
              <a:t>Acts 15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0079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3B53D3-C81A-7E8B-A4F3-5FB00501D6B0}"/>
              </a:ext>
            </a:extLst>
          </p:cNvPr>
          <p:cNvSpPr txBox="1"/>
          <p:nvPr/>
        </p:nvSpPr>
        <p:spPr>
          <a:xfrm>
            <a:off x="1129458" y="822261"/>
            <a:ext cx="97460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15:1-5 – The controversy over the need to be circumcised in</a:t>
            </a:r>
            <a:br>
              <a:rPr lang="en-US" sz="2800" dirty="0"/>
            </a:br>
            <a:r>
              <a:rPr lang="en-US" sz="2800" dirty="0"/>
              <a:t>     order to be truly saved results in the </a:t>
            </a:r>
            <a:r>
              <a:rPr lang="en-US" sz="2800" i="1" u="sng" dirty="0"/>
              <a:t>First Church Council.</a:t>
            </a:r>
            <a:endParaRPr lang="en-US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5A4909-88A0-FEBA-FEEA-3EDE59D10DAB}"/>
              </a:ext>
            </a:extLst>
          </p:cNvPr>
          <p:cNvSpPr txBox="1"/>
          <p:nvPr/>
        </p:nvSpPr>
        <p:spPr>
          <a:xfrm>
            <a:off x="1545092" y="2034169"/>
            <a:ext cx="99826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Some Pharisees declare that in order to become a true</a:t>
            </a:r>
            <a:br>
              <a:rPr lang="en-US" sz="2800" dirty="0"/>
            </a:br>
            <a:r>
              <a:rPr lang="en-US" sz="2800" dirty="0"/>
              <a:t>     Christian, you first must be </a:t>
            </a:r>
            <a:r>
              <a:rPr lang="en-US" sz="2800" i="1" u="sng" dirty="0"/>
              <a:t>a Jew.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781B8F-D622-947D-8BD4-CACAD5DFA5A7}"/>
              </a:ext>
            </a:extLst>
          </p:cNvPr>
          <p:cNvSpPr txBox="1"/>
          <p:nvPr/>
        </p:nvSpPr>
        <p:spPr>
          <a:xfrm>
            <a:off x="1545091" y="3246077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This includes circumcision and following the </a:t>
            </a:r>
            <a:r>
              <a:rPr lang="en-US" sz="2800" i="1" u="sng" dirty="0"/>
              <a:t>Law of Moses.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87A9C6-7F2A-83F9-0FD2-337F066E673F}"/>
              </a:ext>
            </a:extLst>
          </p:cNvPr>
          <p:cNvSpPr txBox="1"/>
          <p:nvPr/>
        </p:nvSpPr>
        <p:spPr>
          <a:xfrm>
            <a:off x="1129458" y="4354192"/>
            <a:ext cx="97460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15:6-11 – Peter declares “by faith…we are saved through grace,”</a:t>
            </a:r>
            <a:br>
              <a:rPr lang="en-US" sz="2800" dirty="0"/>
            </a:br>
            <a:r>
              <a:rPr lang="en-US" sz="2800" dirty="0"/>
              <a:t>     indicating that we are saved through </a:t>
            </a:r>
            <a:r>
              <a:rPr lang="en-US" sz="2800" i="1" u="sng" dirty="0"/>
              <a:t>faith alone.</a:t>
            </a:r>
          </a:p>
        </p:txBody>
      </p:sp>
    </p:spTree>
    <p:extLst>
      <p:ext uri="{BB962C8B-B14F-4D97-AF65-F5344CB8AC3E}">
        <p14:creationId xmlns:p14="http://schemas.microsoft.com/office/powerpoint/2010/main" val="152526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79E4E-3F20-C910-B34D-5FB171B61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0C9BC23-A333-87C1-A82E-A792D826DBE5}"/>
              </a:ext>
            </a:extLst>
          </p:cNvPr>
          <p:cNvSpPr txBox="1"/>
          <p:nvPr/>
        </p:nvSpPr>
        <p:spPr>
          <a:xfrm>
            <a:off x="1129458" y="865978"/>
            <a:ext cx="102278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15:12-35 – James confirms Peter’s declaration but adds</a:t>
            </a:r>
            <a:br>
              <a:rPr lang="en-US" sz="2800" dirty="0"/>
            </a:br>
            <a:r>
              <a:rPr lang="en-US" sz="2800" dirty="0"/>
              <a:t>    stipulations: abstinence from (1) things associated with idols,</a:t>
            </a:r>
            <a:br>
              <a:rPr lang="en-US" sz="2800" dirty="0"/>
            </a:br>
            <a:r>
              <a:rPr lang="en-US" sz="2800" dirty="0"/>
              <a:t>    (2) fornication, (3) things strangled, and from (4) blood.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F7C974-0C77-C029-682F-190E599E7DB1}"/>
              </a:ext>
            </a:extLst>
          </p:cNvPr>
          <p:cNvSpPr txBox="1"/>
          <p:nvPr/>
        </p:nvSpPr>
        <p:spPr>
          <a:xfrm>
            <a:off x="1524308" y="2474893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Why? Most likely that Gentiles would not offend </a:t>
            </a:r>
            <a:r>
              <a:rPr lang="en-US" sz="2800" i="1" u="sng" dirty="0"/>
              <a:t>Jewish believers.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B5553E-89FE-044A-918E-AF514B5EF8CE}"/>
              </a:ext>
            </a:extLst>
          </p:cNvPr>
          <p:cNvSpPr txBox="1"/>
          <p:nvPr/>
        </p:nvSpPr>
        <p:spPr>
          <a:xfrm>
            <a:off x="1524308" y="3429000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 letter is sent out to </a:t>
            </a:r>
            <a:r>
              <a:rPr lang="en-US" sz="2800" i="1" u="sng" dirty="0"/>
              <a:t>all the churches.</a:t>
            </a:r>
          </a:p>
        </p:txBody>
      </p:sp>
    </p:spTree>
    <p:extLst>
      <p:ext uri="{BB962C8B-B14F-4D97-AF65-F5344CB8AC3E}">
        <p14:creationId xmlns:p14="http://schemas.microsoft.com/office/powerpoint/2010/main" val="167309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7CD6F-6645-13D6-BF70-EA2E22263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64E16D9-61B3-1ED7-4634-83DC569B0263}"/>
              </a:ext>
            </a:extLst>
          </p:cNvPr>
          <p:cNvSpPr txBox="1"/>
          <p:nvPr/>
        </p:nvSpPr>
        <p:spPr>
          <a:xfrm>
            <a:off x="1129458" y="865978"/>
            <a:ext cx="10227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15:36-41 – Beginning of the second </a:t>
            </a:r>
            <a:r>
              <a:rPr lang="en-US" sz="2800" i="1" u="sng" dirty="0"/>
              <a:t>missionary journey</a:t>
            </a:r>
            <a:endParaRPr lang="en-US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FA24FE-7090-84ED-956F-593A5FF3D944}"/>
              </a:ext>
            </a:extLst>
          </p:cNvPr>
          <p:cNvSpPr txBox="1"/>
          <p:nvPr/>
        </p:nvSpPr>
        <p:spPr>
          <a:xfrm>
            <a:off x="1524308" y="2147489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Division of Paul and Barnabas over </a:t>
            </a:r>
            <a:r>
              <a:rPr lang="en-US" sz="2800" i="1" u="sng" dirty="0"/>
              <a:t>John Mark.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6E4670-FBF0-09EA-FE09-F88390817B33}"/>
              </a:ext>
            </a:extLst>
          </p:cNvPr>
          <p:cNvSpPr txBox="1"/>
          <p:nvPr/>
        </p:nvSpPr>
        <p:spPr>
          <a:xfrm>
            <a:off x="1524308" y="3429000"/>
            <a:ext cx="99826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Barnabas takes John Mark with him to Cyprus while Paul and</a:t>
            </a:r>
            <a:br>
              <a:rPr lang="en-US" sz="2800" dirty="0"/>
            </a:br>
            <a:r>
              <a:rPr lang="en-US" sz="2800" dirty="0"/>
              <a:t>     </a:t>
            </a:r>
            <a:r>
              <a:rPr lang="en-US" sz="2800"/>
              <a:t>Silas return to </a:t>
            </a:r>
            <a:r>
              <a:rPr lang="en-US" sz="2800" i="1" u="sng"/>
              <a:t>Galatia.</a:t>
            </a:r>
            <a:endParaRPr lang="en-US" sz="2800" i="1" u="sng" dirty="0"/>
          </a:p>
        </p:txBody>
      </p:sp>
    </p:spTree>
    <p:extLst>
      <p:ext uri="{BB962C8B-B14F-4D97-AF65-F5344CB8AC3E}">
        <p14:creationId xmlns:p14="http://schemas.microsoft.com/office/powerpoint/2010/main" val="45260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</p:bld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14042</TotalTime>
  <Words>187</Words>
  <Application>Microsoft Office PowerPoint</Application>
  <PresentationFormat>Widescreen</PresentationFormat>
  <Paragraphs>16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walthall</dc:creator>
  <cp:lastModifiedBy>william walthall</cp:lastModifiedBy>
  <cp:revision>106</cp:revision>
  <dcterms:created xsi:type="dcterms:W3CDTF">2024-09-25T23:04:28Z</dcterms:created>
  <dcterms:modified xsi:type="dcterms:W3CDTF">2026-09-16T02:31:51Z</dcterms:modified>
</cp:coreProperties>
</file>