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6"/>
  </p:notesMasterIdLst>
  <p:sldIdLst>
    <p:sldId id="256" r:id="rId2"/>
    <p:sldId id="257" r:id="rId3"/>
    <p:sldId id="269" r:id="rId4"/>
    <p:sldId id="267" r:id="rId5"/>
    <p:sldId id="270" r:id="rId6"/>
    <p:sldId id="272" r:id="rId7"/>
    <p:sldId id="271" r:id="rId8"/>
    <p:sldId id="266" r:id="rId9"/>
    <p:sldId id="260" r:id="rId10"/>
    <p:sldId id="261" r:id="rId11"/>
    <p:sldId id="264" r:id="rId12"/>
    <p:sldId id="262" r:id="rId13"/>
    <p:sldId id="258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  <p14:sldId id="257"/>
            <p14:sldId id="269"/>
            <p14:sldId id="267"/>
            <p14:sldId id="270"/>
          </p14:sldIdLst>
        </p14:section>
        <p14:section name="Untitled Section" id="{E25828D1-205A-4BDF-87CE-0406423A0A3E}">
          <p14:sldIdLst>
            <p14:sldId id="272"/>
            <p14:sldId id="271"/>
            <p14:sldId id="266"/>
            <p14:sldId id="260"/>
            <p14:sldId id="261"/>
            <p14:sldId id="264"/>
            <p14:sldId id="262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AA0232-F052-44FC-8877-72B05B80F236}" v="18" dt="2026-09-20T02:21:30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delSld modSld sldOrd modSection">
      <pc:chgData name="william walthall" userId="f772a56296823cba" providerId="LiveId" clId="{4BA45501-BB18-4C42-BF37-724D5004BCF0}" dt="2026-09-20T02:26:04.418" v="284" actId="13822"/>
      <pc:docMkLst>
        <pc:docMk/>
      </pc:docMkLst>
      <pc:sldChg chg="addSp delSp modSp mod ord delAnim modAnim">
        <pc:chgData name="william walthall" userId="f772a56296823cba" providerId="LiveId" clId="{4BA45501-BB18-4C42-BF37-724D5004BCF0}" dt="2026-09-20T01:57:16.739" v="196" actId="478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9-20T00:56:08.891" v="175" actId="20577"/>
          <ac:spMkLst>
            <pc:docMk/>
            <pc:sldMk cId="1525269399" sldId="257"/>
            <ac:spMk id="5" creationId="{FF3B53D3-C81A-7E8B-A4F3-5FB00501D6B0}"/>
          </ac:spMkLst>
        </pc:spChg>
        <pc:spChg chg="add del mod">
          <ac:chgData name="william walthall" userId="f772a56296823cba" providerId="LiveId" clId="{4BA45501-BB18-4C42-BF37-724D5004BCF0}" dt="2026-09-20T01:57:16.739" v="196" actId="478"/>
          <ac:spMkLst>
            <pc:docMk/>
            <pc:sldMk cId="1525269399" sldId="257"/>
            <ac:spMk id="6" creationId="{D04F47F2-53DC-191C-71C0-86808604D448}"/>
          </ac:spMkLst>
        </pc:spChg>
        <pc:spChg chg="del mod">
          <ac:chgData name="william walthall" userId="f772a56296823cba" providerId="LiveId" clId="{4BA45501-BB18-4C42-BF37-724D5004BCF0}" dt="2026-09-20T00:23:54.039" v="108" actId="478"/>
          <ac:spMkLst>
            <pc:docMk/>
            <pc:sldMk cId="1525269399" sldId="257"/>
            <ac:spMk id="12" creationId="{D75A4909-88A0-FEBA-FEEA-3EDE59D10DAB}"/>
          </ac:spMkLst>
        </pc:spChg>
        <pc:picChg chg="add mod">
          <ac:chgData name="william walthall" userId="f772a56296823cba" providerId="LiveId" clId="{4BA45501-BB18-4C42-BF37-724D5004BCF0}" dt="2026-09-16T20:42:18.258" v="60" actId="1076"/>
          <ac:picMkLst>
            <pc:docMk/>
            <pc:sldMk cId="1525269399" sldId="257"/>
            <ac:picMk id="4" creationId="{37C06F1D-ED37-014A-1F18-33DDCF6E657C}"/>
          </ac:picMkLst>
        </pc:picChg>
        <pc:cxnChg chg="add del mod">
          <ac:chgData name="william walthall" userId="f772a56296823cba" providerId="LiveId" clId="{4BA45501-BB18-4C42-BF37-724D5004BCF0}" dt="2026-09-20T01:57:14.481" v="195" actId="478"/>
          <ac:cxnSpMkLst>
            <pc:docMk/>
            <pc:sldMk cId="1525269399" sldId="257"/>
            <ac:cxnSpMk id="3" creationId="{DF2500AF-65A5-0016-9602-6493926562A8}"/>
          </ac:cxnSpMkLst>
        </pc:cxnChg>
      </pc:sldChg>
      <pc:sldChg chg="modSp mod modAnim">
        <pc:chgData name="william walthall" userId="f772a56296823cba" providerId="LiveId" clId="{4BA45501-BB18-4C42-BF37-724D5004BCF0}" dt="2026-09-20T01:44:46.538" v="192" actId="20577"/>
        <pc:sldMkLst>
          <pc:docMk/>
          <pc:sldMk cId="452609293" sldId="259"/>
        </pc:sldMkLst>
        <pc:spChg chg="mod">
          <ac:chgData name="william walthall" userId="f772a56296823cba" providerId="LiveId" clId="{4BA45501-BB18-4C42-BF37-724D5004BCF0}" dt="2026-09-20T01:44:46.538" v="192" actId="20577"/>
          <ac:spMkLst>
            <pc:docMk/>
            <pc:sldMk cId="452609293" sldId="259"/>
            <ac:spMk id="5" creationId="{764E16D9-61B3-1ED7-4634-83DC569B0263}"/>
          </ac:spMkLst>
        </pc:spChg>
      </pc:sldChg>
      <pc:sldChg chg="addSp modSp new mod ord">
        <pc:chgData name="william walthall" userId="f772a56296823cba" providerId="LiveId" clId="{4BA45501-BB18-4C42-BF37-724D5004BCF0}" dt="2026-09-20T01:09:54.363" v="181" actId="14100"/>
        <pc:sldMkLst>
          <pc:docMk/>
          <pc:sldMk cId="3305859606" sldId="260"/>
        </pc:sldMkLst>
        <pc:picChg chg="add mod">
          <ac:chgData name="william walthall" userId="f772a56296823cba" providerId="LiveId" clId="{4BA45501-BB18-4C42-BF37-724D5004BCF0}" dt="2026-09-20T00:49:03.176" v="159" actId="1076"/>
          <ac:picMkLst>
            <pc:docMk/>
            <pc:sldMk cId="3305859606" sldId="260"/>
            <ac:picMk id="6" creationId="{A80ABC3D-8C03-4448-DF42-89C1068CF65A}"/>
          </ac:picMkLst>
        </pc:picChg>
        <pc:cxnChg chg="add mod">
          <ac:chgData name="william walthall" userId="f772a56296823cba" providerId="LiveId" clId="{4BA45501-BB18-4C42-BF37-724D5004BCF0}" dt="2026-09-20T00:45:38.940" v="152" actId="17032"/>
          <ac:cxnSpMkLst>
            <pc:docMk/>
            <pc:sldMk cId="3305859606" sldId="260"/>
            <ac:cxnSpMk id="7" creationId="{FD1F0806-9977-2131-BCE1-24A25B12609C}"/>
          </ac:cxnSpMkLst>
        </pc:cxnChg>
        <pc:cxnChg chg="add mod">
          <ac:chgData name="william walthall" userId="f772a56296823cba" providerId="LiveId" clId="{4BA45501-BB18-4C42-BF37-724D5004BCF0}" dt="2026-09-20T00:48:36.129" v="158" actId="14100"/>
          <ac:cxnSpMkLst>
            <pc:docMk/>
            <pc:sldMk cId="3305859606" sldId="260"/>
            <ac:cxnSpMk id="9" creationId="{D76A213F-7072-7FCE-3E85-2E2B0655DB01}"/>
          </ac:cxnSpMkLst>
        </pc:cxnChg>
        <pc:cxnChg chg="add mod">
          <ac:chgData name="william walthall" userId="f772a56296823cba" providerId="LiveId" clId="{4BA45501-BB18-4C42-BF37-724D5004BCF0}" dt="2026-09-20T01:09:54.363" v="181" actId="14100"/>
          <ac:cxnSpMkLst>
            <pc:docMk/>
            <pc:sldMk cId="3305859606" sldId="260"/>
            <ac:cxnSpMk id="12" creationId="{A63650F1-B5CD-7367-159A-CF9591D19BDE}"/>
          </ac:cxnSpMkLst>
        </pc:cxnChg>
        <pc:cxnChg chg="add mod">
          <ac:chgData name="william walthall" userId="f772a56296823cba" providerId="LiveId" clId="{4BA45501-BB18-4C42-BF37-724D5004BCF0}" dt="2026-09-20T01:09:44.200" v="180" actId="1076"/>
          <ac:cxnSpMkLst>
            <pc:docMk/>
            <pc:sldMk cId="3305859606" sldId="260"/>
            <ac:cxnSpMk id="13" creationId="{D73E939A-82E9-0763-16BC-6C967F37A409}"/>
          </ac:cxnSpMkLst>
        </pc:cxnChg>
      </pc:sldChg>
      <pc:sldChg chg="addSp delSp modSp new mod">
        <pc:chgData name="william walthall" userId="f772a56296823cba" providerId="LiveId" clId="{4BA45501-BB18-4C42-BF37-724D5004BCF0}" dt="2026-09-16T20:33:22.689" v="18" actId="1076"/>
        <pc:sldMkLst>
          <pc:docMk/>
          <pc:sldMk cId="1114556631" sldId="261"/>
        </pc:sldMkLst>
        <pc:picChg chg="add mod">
          <ac:chgData name="william walthall" userId="f772a56296823cba" providerId="LiveId" clId="{4BA45501-BB18-4C42-BF37-724D5004BCF0}" dt="2026-09-16T20:33:22.689" v="18" actId="1076"/>
          <ac:picMkLst>
            <pc:docMk/>
            <pc:sldMk cId="1114556631" sldId="261"/>
            <ac:picMk id="8" creationId="{CB622ABD-D6C9-90EF-18B2-98695DF1AED1}"/>
          </ac:picMkLst>
        </pc:picChg>
      </pc:sldChg>
      <pc:sldChg chg="addSp delSp modSp new mod">
        <pc:chgData name="william walthall" userId="f772a56296823cba" providerId="LiveId" clId="{4BA45501-BB18-4C42-BF37-724D5004BCF0}" dt="2026-09-16T20:36:14.692" v="30" actId="14100"/>
        <pc:sldMkLst>
          <pc:docMk/>
          <pc:sldMk cId="3415162585" sldId="262"/>
        </pc:sldMkLst>
        <pc:picChg chg="add mod">
          <ac:chgData name="william walthall" userId="f772a56296823cba" providerId="LiveId" clId="{4BA45501-BB18-4C42-BF37-724D5004BCF0}" dt="2026-09-16T20:36:14.692" v="30" actId="14100"/>
          <ac:picMkLst>
            <pc:docMk/>
            <pc:sldMk cId="3415162585" sldId="262"/>
            <ac:picMk id="8" creationId="{F1BA87CF-89F2-B852-C585-DB78028C2839}"/>
          </ac:picMkLst>
        </pc:picChg>
      </pc:sldChg>
      <pc:sldChg chg="addSp modSp new del mod">
        <pc:chgData name="william walthall" userId="f772a56296823cba" providerId="LiveId" clId="{4BA45501-BB18-4C42-BF37-724D5004BCF0}" dt="2026-09-20T01:10:43.246" v="182" actId="2696"/>
        <pc:sldMkLst>
          <pc:docMk/>
          <pc:sldMk cId="1827241340" sldId="263"/>
        </pc:sldMkLst>
      </pc:sldChg>
      <pc:sldChg chg="addSp delSp modSp new mod">
        <pc:chgData name="william walthall" userId="f772a56296823cba" providerId="LiveId" clId="{4BA45501-BB18-4C42-BF37-724D5004BCF0}" dt="2026-09-20T02:08:35.583" v="235" actId="14100"/>
        <pc:sldMkLst>
          <pc:docMk/>
          <pc:sldMk cId="538350429" sldId="264"/>
        </pc:sldMkLst>
        <pc:spChg chg="add mod">
          <ac:chgData name="william walthall" userId="f772a56296823cba" providerId="LiveId" clId="{4BA45501-BB18-4C42-BF37-724D5004BCF0}" dt="2026-09-20T02:08:03.792" v="230" actId="1076"/>
          <ac:spMkLst>
            <pc:docMk/>
            <pc:sldMk cId="538350429" sldId="264"/>
            <ac:spMk id="2" creationId="{B1426322-249C-5124-CD26-9A3BBC6B292E}"/>
          </ac:spMkLst>
        </pc:spChg>
        <pc:spChg chg="add mod">
          <ac:chgData name="william walthall" userId="f772a56296823cba" providerId="LiveId" clId="{4BA45501-BB18-4C42-BF37-724D5004BCF0}" dt="2026-09-20T02:07:54.065" v="225" actId="403"/>
          <ac:spMkLst>
            <pc:docMk/>
            <pc:sldMk cId="538350429" sldId="264"/>
            <ac:spMk id="9" creationId="{C5677D6C-5180-6449-CD37-92CDCF65E542}"/>
          </ac:spMkLst>
        </pc:spChg>
        <pc:picChg chg="add mod">
          <ac:chgData name="william walthall" userId="f772a56296823cba" providerId="LiveId" clId="{4BA45501-BB18-4C42-BF37-724D5004BCF0}" dt="2026-09-16T20:37:04.799" v="35" actId="1076"/>
          <ac:picMkLst>
            <pc:docMk/>
            <pc:sldMk cId="538350429" sldId="264"/>
            <ac:picMk id="6" creationId="{2F4A1E99-395A-7B6E-4DE8-FDB48FE1291B}"/>
          </ac:picMkLst>
        </pc:picChg>
        <pc:cxnChg chg="add del">
          <ac:chgData name="william walthall" userId="f772a56296823cba" providerId="LiveId" clId="{4BA45501-BB18-4C42-BF37-724D5004BCF0}" dt="2026-09-20T02:06:52.972" v="213" actId="478"/>
          <ac:cxnSpMkLst>
            <pc:docMk/>
            <pc:sldMk cId="538350429" sldId="264"/>
            <ac:cxnSpMk id="5" creationId="{CCB73059-A460-2B64-B530-61168868CEFA}"/>
          </ac:cxnSpMkLst>
        </pc:cxnChg>
        <pc:cxnChg chg="add mod">
          <ac:chgData name="william walthall" userId="f772a56296823cba" providerId="LiveId" clId="{4BA45501-BB18-4C42-BF37-724D5004BCF0}" dt="2026-09-20T02:07:13.094" v="215" actId="17032"/>
          <ac:cxnSpMkLst>
            <pc:docMk/>
            <pc:sldMk cId="538350429" sldId="264"/>
            <ac:cxnSpMk id="8" creationId="{157E8C74-C0E8-5382-A5AC-5980ADD05F6E}"/>
          </ac:cxnSpMkLst>
        </pc:cxnChg>
        <pc:cxnChg chg="add mod">
          <ac:chgData name="william walthall" userId="f772a56296823cba" providerId="LiveId" clId="{4BA45501-BB18-4C42-BF37-724D5004BCF0}" dt="2026-09-20T02:08:35.583" v="235" actId="14100"/>
          <ac:cxnSpMkLst>
            <pc:docMk/>
            <pc:sldMk cId="538350429" sldId="264"/>
            <ac:cxnSpMk id="10" creationId="{79E5DE19-6EB2-CF67-23E3-E8B87498F9EC}"/>
          </ac:cxnSpMkLst>
        </pc:cxnChg>
      </pc:sldChg>
      <pc:sldChg chg="addSp delSp new del mod ord">
        <pc:chgData name="william walthall" userId="f772a56296823cba" providerId="LiveId" clId="{4BA45501-BB18-4C42-BF37-724D5004BCF0}" dt="2026-09-20T00:46:25.042" v="155" actId="2696"/>
        <pc:sldMkLst>
          <pc:docMk/>
          <pc:sldMk cId="3247646698" sldId="265"/>
        </pc:sldMkLst>
      </pc:sldChg>
      <pc:sldChg chg="delSp modSp add mod delAnim modAnim">
        <pc:chgData name="william walthall" userId="f772a56296823cba" providerId="LiveId" clId="{4BA45501-BB18-4C42-BF37-724D5004BCF0}" dt="2026-09-20T00:42:18.987" v="149" actId="465"/>
        <pc:sldMkLst>
          <pc:docMk/>
          <pc:sldMk cId="69442505" sldId="266"/>
        </pc:sldMkLst>
        <pc:spChg chg="mod">
          <ac:chgData name="william walthall" userId="f772a56296823cba" providerId="LiveId" clId="{4BA45501-BB18-4C42-BF37-724D5004BCF0}" dt="2026-09-20T00:42:00.728" v="147" actId="1076"/>
          <ac:spMkLst>
            <pc:docMk/>
            <pc:sldMk cId="69442505" sldId="266"/>
            <ac:spMk id="2" creationId="{D3EE4DD2-9F6D-DBD3-98A7-567E9CBA3B8B}"/>
          </ac:spMkLst>
        </pc:spChg>
        <pc:spChg chg="mod">
          <ac:chgData name="william walthall" userId="f772a56296823cba" providerId="LiveId" clId="{4BA45501-BB18-4C42-BF37-724D5004BCF0}" dt="2026-09-20T00:42:18.987" v="149" actId="465"/>
          <ac:spMkLst>
            <pc:docMk/>
            <pc:sldMk cId="69442505" sldId="266"/>
            <ac:spMk id="7" creationId="{12FDD574-3C5B-F812-8B8D-629FE4C59521}"/>
          </ac:spMkLst>
        </pc:spChg>
        <pc:spChg chg="mod">
          <ac:chgData name="william walthall" userId="f772a56296823cba" providerId="LiveId" clId="{4BA45501-BB18-4C42-BF37-724D5004BCF0}" dt="2026-09-16T20:42:38.626" v="65" actId="1076"/>
          <ac:spMkLst>
            <pc:docMk/>
            <pc:sldMk cId="69442505" sldId="266"/>
            <ac:spMk id="8" creationId="{A5FD7717-6B5D-7EBE-064E-66FB48DD0E11}"/>
          </ac:spMkLst>
        </pc:spChg>
      </pc:sldChg>
      <pc:sldChg chg="addSp modSp new mod ord">
        <pc:chgData name="william walthall" userId="f772a56296823cba" providerId="LiveId" clId="{4BA45501-BB18-4C42-BF37-724D5004BCF0}" dt="2026-09-16T21:52:22.105" v="78" actId="14100"/>
        <pc:sldMkLst>
          <pc:docMk/>
          <pc:sldMk cId="1135429299" sldId="267"/>
        </pc:sldMkLst>
        <pc:picChg chg="add mod">
          <ac:chgData name="william walthall" userId="f772a56296823cba" providerId="LiveId" clId="{4BA45501-BB18-4C42-BF37-724D5004BCF0}" dt="2026-09-16T21:52:22.105" v="78" actId="14100"/>
          <ac:picMkLst>
            <pc:docMk/>
            <pc:sldMk cId="1135429299" sldId="267"/>
            <ac:picMk id="6" creationId="{5C4BDE56-D4D9-EC62-32F7-CDC0C9044261}"/>
          </ac:picMkLst>
        </pc:picChg>
      </pc:sldChg>
      <pc:sldChg chg="addSp modSp new mod ord">
        <pc:chgData name="william walthall" userId="f772a56296823cba" providerId="LiveId" clId="{4BA45501-BB18-4C42-BF37-724D5004BCF0}" dt="2026-09-16T21:59:27.648" v="88"/>
        <pc:sldMkLst>
          <pc:docMk/>
          <pc:sldMk cId="3747421224" sldId="269"/>
        </pc:sldMkLst>
        <pc:picChg chg="add mod">
          <ac:chgData name="william walthall" userId="f772a56296823cba" providerId="LiveId" clId="{4BA45501-BB18-4C42-BF37-724D5004BCF0}" dt="2026-09-16T21:58:02.911" v="84" actId="14100"/>
          <ac:picMkLst>
            <pc:docMk/>
            <pc:sldMk cId="3747421224" sldId="269"/>
            <ac:picMk id="6" creationId="{6B4C552B-5A88-0D6D-9186-EA4BEA0F70AC}"/>
          </ac:picMkLst>
        </pc:picChg>
      </pc:sldChg>
      <pc:sldChg chg="addSp modSp new mod">
        <pc:chgData name="william walthall" userId="f772a56296823cba" providerId="LiveId" clId="{4BA45501-BB18-4C42-BF37-724D5004BCF0}" dt="2026-09-16T22:00:27.708" v="94" actId="1076"/>
        <pc:sldMkLst>
          <pc:docMk/>
          <pc:sldMk cId="1278339796" sldId="270"/>
        </pc:sldMkLst>
        <pc:picChg chg="add mod">
          <ac:chgData name="william walthall" userId="f772a56296823cba" providerId="LiveId" clId="{4BA45501-BB18-4C42-BF37-724D5004BCF0}" dt="2026-09-16T22:00:27.708" v="94" actId="1076"/>
          <ac:picMkLst>
            <pc:docMk/>
            <pc:sldMk cId="1278339796" sldId="270"/>
            <ac:picMk id="6" creationId="{4E5D4C45-829F-FA80-7213-CC082A8CBEE7}"/>
          </ac:picMkLst>
        </pc:picChg>
      </pc:sldChg>
      <pc:sldChg chg="addSp delSp modSp new mod delAnim modAnim">
        <pc:chgData name="william walthall" userId="f772a56296823cba" providerId="LiveId" clId="{4BA45501-BB18-4C42-BF37-724D5004BCF0}" dt="2026-09-20T02:26:04.418" v="284" actId="13822"/>
        <pc:sldMkLst>
          <pc:docMk/>
          <pc:sldMk cId="3501029461" sldId="271"/>
        </pc:sldMkLst>
        <pc:spChg chg="del">
          <ac:chgData name="william walthall" userId="f772a56296823cba" providerId="LiveId" clId="{4BA45501-BB18-4C42-BF37-724D5004BCF0}" dt="2026-09-20T00:41:18.006" v="139" actId="478"/>
          <ac:spMkLst>
            <pc:docMk/>
            <pc:sldMk cId="3501029461" sldId="271"/>
            <ac:spMk id="2" creationId="{3D376A3B-25F2-B39F-4E63-E463B32DE8FC}"/>
          </ac:spMkLst>
        </pc:spChg>
        <pc:spChg chg="del">
          <ac:chgData name="william walthall" userId="f772a56296823cba" providerId="LiveId" clId="{4BA45501-BB18-4C42-BF37-724D5004BCF0}" dt="2026-09-20T00:41:20.148" v="140" actId="478"/>
          <ac:spMkLst>
            <pc:docMk/>
            <pc:sldMk cId="3501029461" sldId="271"/>
            <ac:spMk id="3" creationId="{55A97161-943A-B7AC-14FF-5BE159E21F62}"/>
          </ac:spMkLst>
        </pc:spChg>
        <pc:spChg chg="del">
          <ac:chgData name="william walthall" userId="f772a56296823cba" providerId="LiveId" clId="{4BA45501-BB18-4C42-BF37-724D5004BCF0}" dt="2026-09-20T00:41:22.740" v="141" actId="478"/>
          <ac:spMkLst>
            <pc:docMk/>
            <pc:sldMk cId="3501029461" sldId="271"/>
            <ac:spMk id="4" creationId="{EB6267E3-73CE-DD44-43D0-6C3FEC24D7CC}"/>
          </ac:spMkLst>
        </pc:spChg>
        <pc:spChg chg="add mod">
          <ac:chgData name="william walthall" userId="f772a56296823cba" providerId="LiveId" clId="{4BA45501-BB18-4C42-BF37-724D5004BCF0}" dt="2026-09-20T02:26:04.418" v="284" actId="13822"/>
          <ac:spMkLst>
            <pc:docMk/>
            <pc:sldMk cId="3501029461" sldId="271"/>
            <ac:spMk id="15" creationId="{BF1C8B95-0FE5-313C-51FC-770C3BFB58BC}"/>
          </ac:spMkLst>
        </pc:spChg>
        <pc:spChg chg="add mod">
          <ac:chgData name="william walthall" userId="f772a56296823cba" providerId="LiveId" clId="{4BA45501-BB18-4C42-BF37-724D5004BCF0}" dt="2026-09-20T02:24:44.711" v="283" actId="1076"/>
          <ac:spMkLst>
            <pc:docMk/>
            <pc:sldMk cId="3501029461" sldId="271"/>
            <ac:spMk id="16" creationId="{7F4EAA98-C520-1D99-4627-4D2717D8E22E}"/>
          </ac:spMkLst>
        </pc:spChg>
        <pc:picChg chg="add mod">
          <ac:chgData name="william walthall" userId="f772a56296823cba" providerId="LiveId" clId="{4BA45501-BB18-4C42-BF37-724D5004BCF0}" dt="2026-09-20T00:41:30.519" v="143" actId="1076"/>
          <ac:picMkLst>
            <pc:docMk/>
            <pc:sldMk cId="3501029461" sldId="271"/>
            <ac:picMk id="6" creationId="{B449DF2B-92F2-715D-8351-888A7D12B1A0}"/>
          </ac:picMkLst>
        </pc:picChg>
        <pc:picChg chg="add del mod">
          <ac:chgData name="william walthall" userId="f772a56296823cba" providerId="LiveId" clId="{4BA45501-BB18-4C42-BF37-724D5004BCF0}" dt="2026-09-20T02:12:21.287" v="236" actId="478"/>
          <ac:picMkLst>
            <pc:docMk/>
            <pc:sldMk cId="3501029461" sldId="271"/>
            <ac:picMk id="8" creationId="{05ACF9A6-8596-0B6F-B7F9-67D2457A9F1B}"/>
          </ac:picMkLst>
        </pc:picChg>
        <pc:picChg chg="add mod">
          <ac:chgData name="william walthall" userId="f772a56296823cba" providerId="LiveId" clId="{4BA45501-BB18-4C42-BF37-724D5004BCF0}" dt="2026-09-20T02:24:18.313" v="279" actId="1076"/>
          <ac:picMkLst>
            <pc:docMk/>
            <pc:sldMk cId="3501029461" sldId="271"/>
            <ac:picMk id="9" creationId="{FA005797-9AE1-1BEE-B848-D908C2AFF0F4}"/>
          </ac:picMkLst>
        </pc:picChg>
        <pc:cxnChg chg="add del mod">
          <ac:chgData name="william walthall" userId="f772a56296823cba" providerId="LiveId" clId="{4BA45501-BB18-4C42-BF37-724D5004BCF0}" dt="2026-09-20T02:22:40.405" v="261" actId="478"/>
          <ac:cxnSpMkLst>
            <pc:docMk/>
            <pc:sldMk cId="3501029461" sldId="271"/>
            <ac:cxnSpMk id="11" creationId="{F6CD231C-EB88-257E-269A-AD7F3F403E80}"/>
          </ac:cxnSpMkLst>
        </pc:cxnChg>
        <pc:cxnChg chg="add mod">
          <ac:chgData name="william walthall" userId="f772a56296823cba" providerId="LiveId" clId="{4BA45501-BB18-4C42-BF37-724D5004BCF0}" dt="2026-09-20T02:21:03.245" v="251" actId="17032"/>
          <ac:cxnSpMkLst>
            <pc:docMk/>
            <pc:sldMk cId="3501029461" sldId="271"/>
            <ac:cxnSpMk id="14" creationId="{AE6C5042-C4CC-6850-BCA8-D85C2445EEB6}"/>
          </ac:cxnSpMkLst>
        </pc:cxnChg>
      </pc:sldChg>
      <pc:sldChg chg="modSp add mod ord modAnim">
        <pc:chgData name="william walthall" userId="f772a56296823cba" providerId="LiveId" clId="{4BA45501-BB18-4C42-BF37-724D5004BCF0}" dt="2026-09-20T01:06:54.587" v="178" actId="1076"/>
        <pc:sldMkLst>
          <pc:docMk/>
          <pc:sldMk cId="1874042730" sldId="272"/>
        </pc:sldMkLst>
        <pc:spChg chg="mod">
          <ac:chgData name="william walthall" userId="f772a56296823cba" providerId="LiveId" clId="{4BA45501-BB18-4C42-BF37-724D5004BCF0}" dt="2026-09-20T01:06:54.587" v="178" actId="1076"/>
          <ac:spMkLst>
            <pc:docMk/>
            <pc:sldMk cId="1874042730" sldId="272"/>
            <ac:spMk id="12" creationId="{17139647-33DF-2ECA-FEE9-21E5C1196961}"/>
          </ac:spMkLst>
        </pc:spChg>
        <pc:picChg chg="mod">
          <ac:chgData name="william walthall" userId="f772a56296823cba" providerId="LiveId" clId="{4BA45501-BB18-4C42-BF37-724D5004BCF0}" dt="2026-09-20T01:06:50.013" v="177" actId="1076"/>
          <ac:picMkLst>
            <pc:docMk/>
            <pc:sldMk cId="1874042730" sldId="272"/>
            <ac:picMk id="4" creationId="{8D9B45B2-C7DC-5820-08DF-F70C542CDAF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1FF7425-66F0-118F-037F-6FE28B5A162C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16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833249" y="29904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15:41 - 16:5 – Paul and Silas start the </a:t>
            </a:r>
            <a:r>
              <a:rPr lang="en-US" sz="2800" i="1" u="sng" dirty="0"/>
              <a:t>2</a:t>
            </a:r>
            <a:r>
              <a:rPr lang="en-US" sz="2800" i="1" u="sng" baseline="30000" dirty="0"/>
              <a:t>nd</a:t>
            </a:r>
            <a:r>
              <a:rPr lang="en-US" sz="2800" i="1" u="sng" dirty="0"/>
              <a:t> missionary journey.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C06F1D-ED37-014A-1F18-33DDCF6E6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849" y="1061357"/>
            <a:ext cx="6984026" cy="473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272E6-40E6-8FA1-B965-6CF610770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909B08-ECE4-5619-1B40-D92A4609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1AEDC-9342-0AC6-3441-2AA51ADB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4C552B-5A88-0D6D-9186-EA4BEA0F7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053" y="-1"/>
            <a:ext cx="6924676" cy="687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2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4553B-A25E-DDF2-B166-E3DB7A41B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E8234A-BBD2-5321-FBD0-B0DE0058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1CA6E-FCEC-3DFF-02F3-CF9CB49C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BDE56-D4D9-EC62-32F7-CDC0C9044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236E2B-C77F-D7AD-1412-3B66DB0E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E2BA59-1EAA-A503-1C30-FAADA443F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47C18-0225-C1D1-BEE1-69C0E9473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D4C45-829F-FA80-7213-CC082A8CB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5" y="136525"/>
            <a:ext cx="12151895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3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4AF10-E243-2FFC-C73C-C3225D263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188D78-0A5B-4163-D07B-A99EA00AF95B}"/>
              </a:ext>
            </a:extLst>
          </p:cNvPr>
          <p:cNvSpPr txBox="1"/>
          <p:nvPr/>
        </p:nvSpPr>
        <p:spPr>
          <a:xfrm>
            <a:off x="833249" y="29904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16:1-5 – Paul and Silas start the </a:t>
            </a:r>
            <a:r>
              <a:rPr lang="en-US" sz="2800" i="1" u="sng" dirty="0"/>
              <a:t>2</a:t>
            </a:r>
            <a:r>
              <a:rPr lang="en-US" sz="2800" i="1" u="sng" baseline="30000" dirty="0"/>
              <a:t>nd</a:t>
            </a:r>
            <a:r>
              <a:rPr lang="en-US" sz="2800" i="1" u="sng" dirty="0"/>
              <a:t> missionary journey.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139647-33DF-2ECA-FEE9-21E5C1196961}"/>
              </a:ext>
            </a:extLst>
          </p:cNvPr>
          <p:cNvSpPr txBox="1"/>
          <p:nvPr/>
        </p:nvSpPr>
        <p:spPr>
          <a:xfrm>
            <a:off x="1647021" y="3778314"/>
            <a:ext cx="7828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recruit Timothy and have him </a:t>
            </a:r>
            <a:r>
              <a:rPr lang="en-US" sz="2800" i="1" u="sng" dirty="0"/>
              <a:t>circumcised.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B45B2-C7DC-5820-08DF-F70C542CD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974" y="1101690"/>
            <a:ext cx="3432526" cy="232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42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49DF2B-92F2-715D-8351-888A7D12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78" y="354660"/>
            <a:ext cx="10108044" cy="1176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005797-9AE1-1BEE-B848-D908C2AFF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630" y="1743075"/>
            <a:ext cx="7817239" cy="45720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6C5042-C4CC-6850-BCA8-D85C2445EEB6}"/>
              </a:ext>
            </a:extLst>
          </p:cNvPr>
          <p:cNvCxnSpPr/>
          <p:nvPr/>
        </p:nvCxnSpPr>
        <p:spPr>
          <a:xfrm flipH="1" flipV="1">
            <a:off x="5848350" y="3086100"/>
            <a:ext cx="723900" cy="94297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F1C8B95-0FE5-313C-51FC-770C3BFB58BC}"/>
              </a:ext>
            </a:extLst>
          </p:cNvPr>
          <p:cNvSpPr txBox="1"/>
          <p:nvPr/>
        </p:nvSpPr>
        <p:spPr>
          <a:xfrm>
            <a:off x="6024993" y="3333749"/>
            <a:ext cx="37061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7F4EAA98-C520-1D99-4627-4D2717D8E22E}"/>
              </a:ext>
            </a:extLst>
          </p:cNvPr>
          <p:cNvSpPr/>
          <p:nvPr/>
        </p:nvSpPr>
        <p:spPr>
          <a:xfrm rot="17815694">
            <a:off x="5040483" y="2143485"/>
            <a:ext cx="287694" cy="2571030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2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7C5AB-F6BC-857E-42D9-20CFA3CA0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E4DD2-9F6D-DBD3-98A7-567E9CBA3B8B}"/>
              </a:ext>
            </a:extLst>
          </p:cNvPr>
          <p:cNvSpPr txBox="1"/>
          <p:nvPr/>
        </p:nvSpPr>
        <p:spPr>
          <a:xfrm>
            <a:off x="881808" y="792150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16:6-10 – Paul and Silas are “forbidden by the Holy Spirit” to</a:t>
            </a:r>
            <a:br>
              <a:rPr lang="en-US" sz="2800" dirty="0"/>
            </a:br>
            <a:r>
              <a:rPr lang="en-US" sz="2800" dirty="0"/>
              <a:t>     “speak the word” anymore in </a:t>
            </a:r>
            <a:r>
              <a:rPr lang="en-US" sz="2800" i="1" u="sng" dirty="0"/>
              <a:t>Galatia.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DD574-3C5B-F812-8B8D-629FE4C59521}"/>
              </a:ext>
            </a:extLst>
          </p:cNvPr>
          <p:cNvSpPr txBox="1"/>
          <p:nvPr/>
        </p:nvSpPr>
        <p:spPr>
          <a:xfrm>
            <a:off x="1366107" y="2567315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has a vision to “preach the gospel” in </a:t>
            </a:r>
            <a:r>
              <a:rPr lang="en-US" sz="2800" i="1" u="sng" dirty="0"/>
              <a:t>Macedonia.</a:t>
            </a:r>
            <a:br>
              <a:rPr lang="en-US" sz="2800" dirty="0"/>
            </a:br>
            <a:r>
              <a:rPr lang="en-US" sz="2800" dirty="0"/>
              <a:t>    (Macedonia is a region in Greece.)</a:t>
            </a:r>
            <a:endParaRPr lang="en-US" sz="2800" i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D7717-6B5D-7EBE-064E-66FB48DD0E11}"/>
              </a:ext>
            </a:extLst>
          </p:cNvPr>
          <p:cNvSpPr txBox="1"/>
          <p:nvPr/>
        </p:nvSpPr>
        <p:spPr>
          <a:xfrm>
            <a:off x="1366107" y="4342480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Many believe the “man of Macedonia” was </a:t>
            </a:r>
            <a:r>
              <a:rPr lang="en-US" sz="2800" i="1" u="sng" dirty="0"/>
              <a:t>Luke.</a:t>
            </a:r>
          </a:p>
        </p:txBody>
      </p:sp>
    </p:spTree>
    <p:extLst>
      <p:ext uri="{BB962C8B-B14F-4D97-AF65-F5344CB8AC3E}">
        <p14:creationId xmlns:p14="http://schemas.microsoft.com/office/powerpoint/2010/main" val="6944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8F89F-3ED1-406F-A7CD-520669C4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2BBED-A062-D752-B697-9E930A3B0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83AFA-5E79-15D4-DB00-6AF306F0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0ABC3D-8C03-4448-DF42-89C1068C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359"/>
            <a:ext cx="10205357" cy="691863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1F0806-9977-2131-BCE1-24A25B12609C}"/>
              </a:ext>
            </a:extLst>
          </p:cNvPr>
          <p:cNvCxnSpPr/>
          <p:nvPr/>
        </p:nvCxnSpPr>
        <p:spPr>
          <a:xfrm flipV="1">
            <a:off x="3876675" y="1600200"/>
            <a:ext cx="1590675" cy="189547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6A213F-7072-7FCE-3E85-2E2B0655DB01}"/>
              </a:ext>
            </a:extLst>
          </p:cNvPr>
          <p:cNvCxnSpPr>
            <a:cxnSpLocks/>
          </p:cNvCxnSpPr>
          <p:nvPr/>
        </p:nvCxnSpPr>
        <p:spPr>
          <a:xfrm flipV="1">
            <a:off x="3876675" y="1485900"/>
            <a:ext cx="485775" cy="200977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3650F1-B5CD-7367-159A-CF9591D19BDE}"/>
              </a:ext>
            </a:extLst>
          </p:cNvPr>
          <p:cNvCxnSpPr>
            <a:cxnSpLocks/>
          </p:cNvCxnSpPr>
          <p:nvPr/>
        </p:nvCxnSpPr>
        <p:spPr>
          <a:xfrm flipH="1" flipV="1">
            <a:off x="4148478" y="527767"/>
            <a:ext cx="90147" cy="5961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73E939A-82E9-0763-16BC-6C967F37A409}"/>
              </a:ext>
            </a:extLst>
          </p:cNvPr>
          <p:cNvCxnSpPr/>
          <p:nvPr/>
        </p:nvCxnSpPr>
        <p:spPr>
          <a:xfrm flipH="1" flipV="1">
            <a:off x="3933825" y="433388"/>
            <a:ext cx="119063" cy="5810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8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792D2D-56A8-B7CB-218C-B039C2DB7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884500-0A57-CD2B-3C28-84FA4A20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1ED8D-B190-9CC2-DC57-E42B68BB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622ABD-D6C9-90EF-18B2-98695DF1A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60" y="136525"/>
            <a:ext cx="11737879" cy="65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5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43BEF-938A-2745-687B-260F7B11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4A1E99-395A-7B6E-4DE8-FDB48FE12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890" y="19709"/>
            <a:ext cx="5468710" cy="68185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426322-249C-5124-CD26-9A3BBC6B292E}"/>
              </a:ext>
            </a:extLst>
          </p:cNvPr>
          <p:cNvSpPr txBox="1"/>
          <p:nvPr/>
        </p:nvSpPr>
        <p:spPr>
          <a:xfrm>
            <a:off x="9067800" y="3883253"/>
            <a:ext cx="2601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Amphitheater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7E8C74-C0E8-5382-A5AC-5980ADD05F6E}"/>
              </a:ext>
            </a:extLst>
          </p:cNvPr>
          <p:cNvCxnSpPr/>
          <p:nvPr/>
        </p:nvCxnSpPr>
        <p:spPr>
          <a:xfrm flipH="1">
            <a:off x="7239000" y="4175641"/>
            <a:ext cx="1828800" cy="1472684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5677D6C-5180-6449-CD37-92CDCF65E542}"/>
              </a:ext>
            </a:extLst>
          </p:cNvPr>
          <p:cNvSpPr txBox="1"/>
          <p:nvPr/>
        </p:nvSpPr>
        <p:spPr>
          <a:xfrm>
            <a:off x="1438275" y="3733800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City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E5DE19-6EB2-CF67-23E3-E8B87498F9EC}"/>
              </a:ext>
            </a:extLst>
          </p:cNvPr>
          <p:cNvCxnSpPr>
            <a:cxnSpLocks/>
          </p:cNvCxnSpPr>
          <p:nvPr/>
        </p:nvCxnSpPr>
        <p:spPr>
          <a:xfrm>
            <a:off x="2198797" y="4175640"/>
            <a:ext cx="2754204" cy="155841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3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5F06E1-0415-A0A5-1D45-7441FAA81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B51FC-5AFA-1543-5012-0F39EAD2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96630-76C6-DE65-4447-F3279A00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BA87CF-89F2-B852-C585-DB78028C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32"/>
            <a:ext cx="12286665" cy="684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6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1129458" y="865978"/>
            <a:ext cx="10227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16:11-15 – In Philippi, Lydia and her family accept the gospel</a:t>
            </a:r>
            <a:br>
              <a:rPr lang="en-US" sz="2800" dirty="0"/>
            </a:br>
            <a:r>
              <a:rPr lang="en-US" sz="2800" dirty="0"/>
              <a:t>    and begin a </a:t>
            </a:r>
            <a:r>
              <a:rPr lang="en-US" sz="2800" i="1" u="sng" dirty="0"/>
              <a:t>house church.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7C974-0C77-C029-682F-190E599E7DB1}"/>
              </a:ext>
            </a:extLst>
          </p:cNvPr>
          <p:cNvSpPr txBox="1"/>
          <p:nvPr/>
        </p:nvSpPr>
        <p:spPr>
          <a:xfrm>
            <a:off x="1129458" y="256841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16:16-34 – Paul exorcises a “slave girl” w/ a spirit of </a:t>
            </a:r>
            <a:r>
              <a:rPr lang="en-US" sz="2800" i="1" u="sng" dirty="0"/>
              <a:t>divination.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B5553E-89FE-044A-918E-AF514B5EF8CE}"/>
              </a:ext>
            </a:extLst>
          </p:cNvPr>
          <p:cNvSpPr txBox="1"/>
          <p:nvPr/>
        </p:nvSpPr>
        <p:spPr>
          <a:xfrm>
            <a:off x="1721735" y="3316739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Her “masters” turn the crowd against Paul and Silas because</a:t>
            </a:r>
            <a:br>
              <a:rPr lang="en-US" sz="2800" dirty="0"/>
            </a:br>
            <a:r>
              <a:rPr lang="en-US" sz="2800" dirty="0"/>
              <a:t>     now the master has </a:t>
            </a:r>
            <a:r>
              <a:rPr lang="en-US" sz="2800" i="1" u="sng" dirty="0"/>
              <a:t>lost his profit.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2C285C-1671-AB24-73DD-7FCB6D8079B6}"/>
              </a:ext>
            </a:extLst>
          </p:cNvPr>
          <p:cNvSpPr txBox="1"/>
          <p:nvPr/>
        </p:nvSpPr>
        <p:spPr>
          <a:xfrm>
            <a:off x="1721735" y="4495953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and Silas are imprisoned but an earthquake allows them</a:t>
            </a:r>
            <a:br>
              <a:rPr lang="en-US" sz="2800" dirty="0"/>
            </a:br>
            <a:r>
              <a:rPr lang="en-US" sz="2800" dirty="0"/>
              <a:t>    to be set free; their terrified jailer is later </a:t>
            </a:r>
            <a:r>
              <a:rPr lang="en-US" sz="2800" i="1" u="sng" dirty="0"/>
              <a:t>converted.</a:t>
            </a:r>
          </a:p>
        </p:txBody>
      </p:sp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7CD6F-6645-13D6-BF70-EA2E22263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4E16D9-61B3-1ED7-4634-83DC569B0263}"/>
              </a:ext>
            </a:extLst>
          </p:cNvPr>
          <p:cNvSpPr txBox="1"/>
          <p:nvPr/>
        </p:nvSpPr>
        <p:spPr>
          <a:xfrm>
            <a:off x="1222976" y="1780378"/>
            <a:ext cx="10227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16:35-40 – Paul confronts the “chief magistrate” for imprisoning</a:t>
            </a:r>
            <a:br>
              <a:rPr lang="en-US" sz="2800" dirty="0"/>
            </a:br>
            <a:r>
              <a:rPr lang="en-US" sz="2800" dirty="0"/>
              <a:t>      them without a trial, for they are </a:t>
            </a:r>
            <a:r>
              <a:rPr lang="en-US" sz="2800" i="1" u="sng" dirty="0"/>
              <a:t>Roman citizens.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31DED3-8DAC-C08E-FDFA-3F987E6D97CF}"/>
              </a:ext>
            </a:extLst>
          </p:cNvPr>
          <p:cNvSpPr txBox="1"/>
          <p:nvPr/>
        </p:nvSpPr>
        <p:spPr>
          <a:xfrm>
            <a:off x="1690567" y="3075891"/>
            <a:ext cx="10051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release, they stay in the city with </a:t>
            </a:r>
            <a:r>
              <a:rPr lang="en-US" sz="2800" i="1" u="sng" dirty="0"/>
              <a:t>Lydia.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26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14231</TotalTime>
  <Words>251</Words>
  <Application>Microsoft Office PowerPoint</Application>
  <PresentationFormat>Widescreen</PresentationFormat>
  <Paragraphs>40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107</cp:revision>
  <dcterms:created xsi:type="dcterms:W3CDTF">2024-09-25T23:04:28Z</dcterms:created>
  <dcterms:modified xsi:type="dcterms:W3CDTF">2026-09-20T02:26:13Z</dcterms:modified>
</cp:coreProperties>
</file>