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0" r:id="rId1"/>
  </p:sldMasterIdLst>
  <p:notesMasterIdLst>
    <p:notesMasterId r:id="rId9"/>
  </p:notesMasterIdLst>
  <p:sldIdLst>
    <p:sldId id="256" r:id="rId2"/>
    <p:sldId id="257" r:id="rId3"/>
    <p:sldId id="260" r:id="rId4"/>
    <p:sldId id="258" r:id="rId5"/>
    <p:sldId id="261" r:id="rId6"/>
    <p:sldId id="259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F3EDBC2-DE2A-42DB-9D92-46202A8E800C}">
          <p14:sldIdLst>
            <p14:sldId id="256"/>
          </p14:sldIdLst>
        </p14:section>
        <p14:section name="Untitled Section" id="{E25828D1-205A-4BDF-87CE-0406423A0A3E}">
          <p14:sldIdLst>
            <p14:sldId id="257"/>
            <p14:sldId id="260"/>
            <p14:sldId id="258"/>
            <p14:sldId id="261"/>
            <p14:sldId id="259"/>
            <p14:sldId id="26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5F5D70-1EF6-47EB-8F37-B283CEF14B48}" v="5" dt="2026-09-18T22:36:24.8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9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liam walthall" userId="f772a56296823cba" providerId="LiveId" clId="{4BA45501-BB18-4C42-BF37-724D5004BCF0}"/>
    <pc:docChg chg="custSel addSld modSld modSection">
      <pc:chgData name="william walthall" userId="f772a56296823cba" providerId="LiveId" clId="{4BA45501-BB18-4C42-BF37-724D5004BCF0}" dt="2026-09-18T22:37:19.942" v="43" actId="465"/>
      <pc:docMkLst>
        <pc:docMk/>
      </pc:docMkLst>
      <pc:sldChg chg="addSp delSp modSp mod delAnim">
        <pc:chgData name="william walthall" userId="f772a56296823cba" providerId="LiveId" clId="{4BA45501-BB18-4C42-BF37-724D5004BCF0}" dt="2026-09-18T22:29:22.328" v="7" actId="1076"/>
        <pc:sldMkLst>
          <pc:docMk/>
          <pc:sldMk cId="1525269399" sldId="257"/>
        </pc:sldMkLst>
        <pc:spChg chg="del">
          <ac:chgData name="william walthall" userId="f772a56296823cba" providerId="LiveId" clId="{4BA45501-BB18-4C42-BF37-724D5004BCF0}" dt="2026-09-18T22:27:01.492" v="3" actId="478"/>
          <ac:spMkLst>
            <pc:docMk/>
            <pc:sldMk cId="1525269399" sldId="257"/>
            <ac:spMk id="2" creationId="{C9781B8F-D622-947D-8BD4-CACAD5DFA5A7}"/>
          </ac:spMkLst>
        </pc:spChg>
        <pc:spChg chg="del">
          <ac:chgData name="william walthall" userId="f772a56296823cba" providerId="LiveId" clId="{4BA45501-BB18-4C42-BF37-724D5004BCF0}" dt="2026-09-18T22:27:01.492" v="3" actId="478"/>
          <ac:spMkLst>
            <pc:docMk/>
            <pc:sldMk cId="1525269399" sldId="257"/>
            <ac:spMk id="7" creationId="{CC87A9C6-7F2A-83F9-0FD2-337F066E673F}"/>
          </ac:spMkLst>
        </pc:spChg>
        <pc:spChg chg="del">
          <ac:chgData name="william walthall" userId="f772a56296823cba" providerId="LiveId" clId="{4BA45501-BB18-4C42-BF37-724D5004BCF0}" dt="2026-09-18T22:27:01.492" v="3" actId="478"/>
          <ac:spMkLst>
            <pc:docMk/>
            <pc:sldMk cId="1525269399" sldId="257"/>
            <ac:spMk id="12" creationId="{D75A4909-88A0-FEBA-FEEA-3EDE59D10DAB}"/>
          </ac:spMkLst>
        </pc:spChg>
        <pc:picChg chg="add mod">
          <ac:chgData name="william walthall" userId="f772a56296823cba" providerId="LiveId" clId="{4BA45501-BB18-4C42-BF37-724D5004BCF0}" dt="2026-09-18T22:29:22.328" v="7" actId="1076"/>
          <ac:picMkLst>
            <pc:docMk/>
            <pc:sldMk cId="1525269399" sldId="257"/>
            <ac:picMk id="4" creationId="{30C21635-96FF-8672-C5E2-7F62A1FBAF58}"/>
          </ac:picMkLst>
        </pc:picChg>
      </pc:sldChg>
      <pc:sldChg chg="addSp delSp modSp mod delAnim">
        <pc:chgData name="william walthall" userId="f772a56296823cba" providerId="LiveId" clId="{4BA45501-BB18-4C42-BF37-724D5004BCF0}" dt="2026-09-18T22:35:23.615" v="29" actId="17032"/>
        <pc:sldMkLst>
          <pc:docMk/>
          <pc:sldMk cId="1673098923" sldId="258"/>
        </pc:sldMkLst>
        <pc:spChg chg="del">
          <ac:chgData name="william walthall" userId="f772a56296823cba" providerId="LiveId" clId="{4BA45501-BB18-4C42-BF37-724D5004BCF0}" dt="2026-09-18T22:30:18.468" v="11" actId="478"/>
          <ac:spMkLst>
            <pc:docMk/>
            <pc:sldMk cId="1673098923" sldId="258"/>
            <ac:spMk id="2" creationId="{1DB5553E-89FE-044A-918E-AF514B5EF8CE}"/>
          </ac:spMkLst>
        </pc:spChg>
        <pc:spChg chg="del">
          <ac:chgData name="william walthall" userId="f772a56296823cba" providerId="LiveId" clId="{4BA45501-BB18-4C42-BF37-724D5004BCF0}" dt="2026-09-18T22:30:18.468" v="11" actId="478"/>
          <ac:spMkLst>
            <pc:docMk/>
            <pc:sldMk cId="1673098923" sldId="258"/>
            <ac:spMk id="8" creationId="{902C285C-1671-AB24-73DD-7FCB6D8079B6}"/>
          </ac:spMkLst>
        </pc:spChg>
        <pc:spChg chg="del mod">
          <ac:chgData name="william walthall" userId="f772a56296823cba" providerId="LiveId" clId="{4BA45501-BB18-4C42-BF37-724D5004BCF0}" dt="2026-09-18T22:30:18.468" v="11" actId="478"/>
          <ac:spMkLst>
            <pc:docMk/>
            <pc:sldMk cId="1673098923" sldId="258"/>
            <ac:spMk id="12" creationId="{11F7C974-0C77-C029-682F-190E599E7DB1}"/>
          </ac:spMkLst>
        </pc:spChg>
        <pc:picChg chg="add mod">
          <ac:chgData name="william walthall" userId="f772a56296823cba" providerId="LiveId" clId="{4BA45501-BB18-4C42-BF37-724D5004BCF0}" dt="2026-09-18T22:30:50.866" v="14" actId="1076"/>
          <ac:picMkLst>
            <pc:docMk/>
            <pc:sldMk cId="1673098923" sldId="258"/>
            <ac:picMk id="4" creationId="{7FB4538C-BA28-429F-AB1F-7DAA1EA3C98B}"/>
          </ac:picMkLst>
        </pc:picChg>
        <pc:cxnChg chg="add mod">
          <ac:chgData name="william walthall" userId="f772a56296823cba" providerId="LiveId" clId="{4BA45501-BB18-4C42-BF37-724D5004BCF0}" dt="2026-09-18T22:35:23.615" v="29" actId="17032"/>
          <ac:cxnSpMkLst>
            <pc:docMk/>
            <pc:sldMk cId="1673098923" sldId="258"/>
            <ac:cxnSpMk id="7" creationId="{77FB1833-87BE-9321-207A-840856C21F5E}"/>
          </ac:cxnSpMkLst>
        </pc:cxnChg>
      </pc:sldChg>
      <pc:sldChg chg="addSp delSp modSp mod delAnim">
        <pc:chgData name="william walthall" userId="f772a56296823cba" providerId="LiveId" clId="{4BA45501-BB18-4C42-BF37-724D5004BCF0}" dt="2026-09-18T22:35:57.306" v="33" actId="14100"/>
        <pc:sldMkLst>
          <pc:docMk/>
          <pc:sldMk cId="452609293" sldId="259"/>
        </pc:sldMkLst>
        <pc:spChg chg="del">
          <ac:chgData name="william walthall" userId="f772a56296823cba" providerId="LiveId" clId="{4BA45501-BB18-4C42-BF37-724D5004BCF0}" dt="2026-09-18T22:31:48.982" v="19" actId="478"/>
          <ac:spMkLst>
            <pc:docMk/>
            <pc:sldMk cId="452609293" sldId="259"/>
            <ac:spMk id="2" creationId="{DD5BD36A-C909-5A00-92A9-42DC1F9CE931}"/>
          </ac:spMkLst>
        </pc:spChg>
        <pc:spChg chg="del">
          <ac:chgData name="william walthall" userId="f772a56296823cba" providerId="LiveId" clId="{4BA45501-BB18-4C42-BF37-724D5004BCF0}" dt="2026-09-18T22:31:48.982" v="19" actId="478"/>
          <ac:spMkLst>
            <pc:docMk/>
            <pc:sldMk cId="452609293" sldId="259"/>
            <ac:spMk id="3" creationId="{FD31DED3-8DAC-C08E-FDFA-3F987E6D97CF}"/>
          </ac:spMkLst>
        </pc:spChg>
        <pc:spChg chg="del mod">
          <ac:chgData name="william walthall" userId="f772a56296823cba" providerId="LiveId" clId="{4BA45501-BB18-4C42-BF37-724D5004BCF0}" dt="2026-09-18T22:31:48.982" v="19" actId="478"/>
          <ac:spMkLst>
            <pc:docMk/>
            <pc:sldMk cId="452609293" sldId="259"/>
            <ac:spMk id="4" creationId="{A8758CB4-41CF-D42E-3F5D-343A353585CC}"/>
          </ac:spMkLst>
        </pc:spChg>
        <pc:spChg chg="mod">
          <ac:chgData name="william walthall" userId="f772a56296823cba" providerId="LiveId" clId="{4BA45501-BB18-4C42-BF37-724D5004BCF0}" dt="2026-09-18T22:31:44.274" v="18" actId="1076"/>
          <ac:spMkLst>
            <pc:docMk/>
            <pc:sldMk cId="452609293" sldId="259"/>
            <ac:spMk id="5" creationId="{764E16D9-61B3-1ED7-4634-83DC569B0263}"/>
          </ac:spMkLst>
        </pc:spChg>
        <pc:picChg chg="add mod">
          <ac:chgData name="william walthall" userId="f772a56296823cba" providerId="LiveId" clId="{4BA45501-BB18-4C42-BF37-724D5004BCF0}" dt="2026-09-18T22:35:50.193" v="31" actId="14100"/>
          <ac:picMkLst>
            <pc:docMk/>
            <pc:sldMk cId="452609293" sldId="259"/>
            <ac:picMk id="7" creationId="{B018A3AB-47BD-8AAE-CD3C-E2FE6295982C}"/>
          </ac:picMkLst>
        </pc:picChg>
        <pc:picChg chg="add mod">
          <ac:chgData name="william walthall" userId="f772a56296823cba" providerId="LiveId" clId="{4BA45501-BB18-4C42-BF37-724D5004BCF0}" dt="2026-09-18T22:33:33.346" v="25" actId="1076"/>
          <ac:picMkLst>
            <pc:docMk/>
            <pc:sldMk cId="452609293" sldId="259"/>
            <ac:picMk id="9" creationId="{C7D9DC79-515C-F056-50B4-19E28CA4DF77}"/>
          </ac:picMkLst>
        </pc:picChg>
        <pc:cxnChg chg="add mod">
          <ac:chgData name="william walthall" userId="f772a56296823cba" providerId="LiveId" clId="{4BA45501-BB18-4C42-BF37-724D5004BCF0}" dt="2026-09-18T22:35:57.306" v="33" actId="14100"/>
          <ac:cxnSpMkLst>
            <pc:docMk/>
            <pc:sldMk cId="452609293" sldId="259"/>
            <ac:cxnSpMk id="11" creationId="{70B68304-8DDB-664B-FBF1-088437CA08CD}"/>
          </ac:cxnSpMkLst>
        </pc:cxnChg>
      </pc:sldChg>
      <pc:sldChg chg="delSp add mod modAnim">
        <pc:chgData name="william walthall" userId="f772a56296823cba" providerId="LiveId" clId="{4BA45501-BB18-4C42-BF37-724D5004BCF0}" dt="2026-09-18T22:29:41.617" v="9"/>
        <pc:sldMkLst>
          <pc:docMk/>
          <pc:sldMk cId="1354531735" sldId="260"/>
        </pc:sldMkLst>
        <pc:spChg chg="del">
          <ac:chgData name="william walthall" userId="f772a56296823cba" providerId="LiveId" clId="{4BA45501-BB18-4C42-BF37-724D5004BCF0}" dt="2026-09-18T22:29:34.234" v="8" actId="478"/>
          <ac:spMkLst>
            <pc:docMk/>
            <pc:sldMk cId="1354531735" sldId="260"/>
            <ac:spMk id="5" creationId="{DD47CE59-CE26-1D96-47DA-FD02F0F2C930}"/>
          </ac:spMkLst>
        </pc:spChg>
      </pc:sldChg>
      <pc:sldChg chg="delSp modSp add mod modAnim">
        <pc:chgData name="william walthall" userId="f772a56296823cba" providerId="LiveId" clId="{4BA45501-BB18-4C42-BF37-724D5004BCF0}" dt="2026-09-18T22:37:19.942" v="43" actId="465"/>
        <pc:sldMkLst>
          <pc:docMk/>
          <pc:sldMk cId="321030904" sldId="261"/>
        </pc:sldMkLst>
        <pc:spChg chg="mod">
          <ac:chgData name="william walthall" userId="f772a56296823cba" providerId="LiveId" clId="{4BA45501-BB18-4C42-BF37-724D5004BCF0}" dt="2026-09-18T22:37:19.942" v="43" actId="465"/>
          <ac:spMkLst>
            <pc:docMk/>
            <pc:sldMk cId="321030904" sldId="261"/>
            <ac:spMk id="2" creationId="{1D4C63DB-D35A-E98E-F208-AEA8DA745308}"/>
          </ac:spMkLst>
        </pc:spChg>
        <pc:spChg chg="del">
          <ac:chgData name="william walthall" userId="f772a56296823cba" providerId="LiveId" clId="{4BA45501-BB18-4C42-BF37-724D5004BCF0}" dt="2026-09-18T22:31:02.385" v="15" actId="478"/>
          <ac:spMkLst>
            <pc:docMk/>
            <pc:sldMk cId="321030904" sldId="261"/>
            <ac:spMk id="5" creationId="{C4A10A03-EAAF-F2F3-2F4D-C5BF89A92EA6}"/>
          </ac:spMkLst>
        </pc:spChg>
        <pc:spChg chg="mod">
          <ac:chgData name="william walthall" userId="f772a56296823cba" providerId="LiveId" clId="{4BA45501-BB18-4C42-BF37-724D5004BCF0}" dt="2026-09-18T22:37:13.277" v="41" actId="1076"/>
          <ac:spMkLst>
            <pc:docMk/>
            <pc:sldMk cId="321030904" sldId="261"/>
            <ac:spMk id="8" creationId="{578A5515-C05A-B7DA-766E-B439A5B80744}"/>
          </ac:spMkLst>
        </pc:spChg>
        <pc:spChg chg="mod">
          <ac:chgData name="william walthall" userId="f772a56296823cba" providerId="LiveId" clId="{4BA45501-BB18-4C42-BF37-724D5004BCF0}" dt="2026-09-18T22:37:10.351" v="40" actId="1076"/>
          <ac:spMkLst>
            <pc:docMk/>
            <pc:sldMk cId="321030904" sldId="261"/>
            <ac:spMk id="12" creationId="{E10AC259-B176-EC5C-0719-2A3B64FDB222}"/>
          </ac:spMkLst>
        </pc:spChg>
      </pc:sldChg>
      <pc:sldChg chg="delSp modSp add mod modAnim">
        <pc:chgData name="william walthall" userId="f772a56296823cba" providerId="LiveId" clId="{4BA45501-BB18-4C42-BF37-724D5004BCF0}" dt="2026-09-18T22:37:01.714" v="39" actId="465"/>
        <pc:sldMkLst>
          <pc:docMk/>
          <pc:sldMk cId="1262645158" sldId="262"/>
        </pc:sldMkLst>
        <pc:spChg chg="mod">
          <ac:chgData name="william walthall" userId="f772a56296823cba" providerId="LiveId" clId="{4BA45501-BB18-4C42-BF37-724D5004BCF0}" dt="2026-09-18T22:37:01.714" v="39" actId="465"/>
          <ac:spMkLst>
            <pc:docMk/>
            <pc:sldMk cId="1262645158" sldId="262"/>
            <ac:spMk id="2" creationId="{83C6D705-EAF0-E36C-5980-F5258070792C}"/>
          </ac:spMkLst>
        </pc:spChg>
        <pc:spChg chg="mod">
          <ac:chgData name="william walthall" userId="f772a56296823cba" providerId="LiveId" clId="{4BA45501-BB18-4C42-BF37-724D5004BCF0}" dt="2026-09-18T22:36:33.738" v="37" actId="1076"/>
          <ac:spMkLst>
            <pc:docMk/>
            <pc:sldMk cId="1262645158" sldId="262"/>
            <ac:spMk id="3" creationId="{DCE67AC7-856F-A76A-8337-AF11AAD9D443}"/>
          </ac:spMkLst>
        </pc:spChg>
        <pc:spChg chg="mod">
          <ac:chgData name="william walthall" userId="f772a56296823cba" providerId="LiveId" clId="{4BA45501-BB18-4C42-BF37-724D5004BCF0}" dt="2026-09-18T22:36:38.061" v="38" actId="1076"/>
          <ac:spMkLst>
            <pc:docMk/>
            <pc:sldMk cId="1262645158" sldId="262"/>
            <ac:spMk id="4" creationId="{84847411-4976-BD0B-A198-45675980944E}"/>
          </ac:spMkLst>
        </pc:spChg>
        <pc:spChg chg="del">
          <ac:chgData name="william walthall" userId="f772a56296823cba" providerId="LiveId" clId="{4BA45501-BB18-4C42-BF37-724D5004BCF0}" dt="2026-09-18T22:36:11.312" v="34" actId="478"/>
          <ac:spMkLst>
            <pc:docMk/>
            <pc:sldMk cId="1262645158" sldId="262"/>
            <ac:spMk id="5" creationId="{A4C11520-49A8-1633-4228-916EEFDAD1B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5EC671-CD10-4CC3-B323-29AEC78D2140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935F69-25BA-490C-8F62-7DF836420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962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35F69-25BA-490C-8F62-7DF8364206B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90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3B7B-C7B5-42CF-90CF-67B3D21B2314}" type="datetime1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45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6519-E62D-4F8C-AE1E-36928EC7D15C}" type="datetime1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91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7AEB6-FCE1-4CD5-923B-84E54F1460D5}" type="datetime1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25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74C2F-71A1-43C9-B2F6-A4FAC8157F1A}" type="datetime1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40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31DCC-9916-4BB7-A2E9-25EC84C740A7}" type="datetime1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26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9146A-335D-4B7F-86AE-5D483B1F631C}" type="datetime1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067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1D8EC-8E17-4CE6-99C2-C22488572868}" type="datetime1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866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50ABA-DFFA-4B13-BB77-624D9164A38B}" type="datetime1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27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0A08F-2B1D-4498-A043-7C299B1C2561}" type="datetime1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753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D9902-F134-45BD-ABD2-80C28059B090}" type="datetime1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681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04DB0-379A-41B7-9B29-7F42F0D571D5}" type="datetime1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243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E9B64-DC09-41C8-9DE3-DA74AF8D2F97}" type="datetime1">
              <a:rPr lang="en-US" smtClean="0"/>
              <a:t>9/18/2026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91CC32-6A6B-4E2E-BBA1-6864F305DA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537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</p:sldLayoutIdLst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D92D87E-AAC5-59E4-9DFF-BA13267AA668}"/>
              </a:ext>
            </a:extLst>
          </p:cNvPr>
          <p:cNvSpPr txBox="1"/>
          <p:nvPr/>
        </p:nvSpPr>
        <p:spPr>
          <a:xfrm>
            <a:off x="3046379" y="1482433"/>
            <a:ext cx="6099242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dirty="0"/>
              <a:t>Walk With the Word</a:t>
            </a:r>
          </a:p>
          <a:p>
            <a:pPr algn="ctr"/>
            <a:endParaRPr lang="en-US" sz="4800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sz="6600" b="1"/>
              <a:t>Acts 17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0079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F3B53D3-C81A-7E8B-A4F3-5FB00501D6B0}"/>
              </a:ext>
            </a:extLst>
          </p:cNvPr>
          <p:cNvSpPr txBox="1"/>
          <p:nvPr/>
        </p:nvSpPr>
        <p:spPr>
          <a:xfrm>
            <a:off x="1129458" y="822261"/>
            <a:ext cx="9746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17:1-9 – The apostle Paul preaches the gospel in </a:t>
            </a:r>
            <a:r>
              <a:rPr lang="en-US" sz="2800" i="1" u="sng" dirty="0"/>
              <a:t>Thessalonica.</a:t>
            </a:r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C21635-96FF-8672-C5E2-7F62A1FBAF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7968" y="1642023"/>
            <a:ext cx="6596063" cy="446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269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6AC82-2915-654F-E18D-B8FB380B8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BAEA1AE7-638E-BBDA-CE8A-6F005D359524}"/>
              </a:ext>
            </a:extLst>
          </p:cNvPr>
          <p:cNvSpPr txBox="1"/>
          <p:nvPr/>
        </p:nvSpPr>
        <p:spPr>
          <a:xfrm>
            <a:off x="1461964" y="1768886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In the synagogue, he gives a message understood by </a:t>
            </a:r>
            <a:r>
              <a:rPr lang="en-US" sz="2800" i="1" u="sng" dirty="0"/>
              <a:t>Jews.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246A466-0247-CBE0-F772-E17A22274046}"/>
              </a:ext>
            </a:extLst>
          </p:cNvPr>
          <p:cNvSpPr txBox="1"/>
          <p:nvPr/>
        </p:nvSpPr>
        <p:spPr>
          <a:xfrm>
            <a:off x="1461964" y="2715511"/>
            <a:ext cx="94069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Some Jews believe, as well as </a:t>
            </a:r>
            <a:r>
              <a:rPr lang="en-US" sz="2800" i="1" u="sng" dirty="0"/>
              <a:t>God-fearing Greeks.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6FC099-872F-EFD9-709B-5F52A7134A34}"/>
              </a:ext>
            </a:extLst>
          </p:cNvPr>
          <p:cNvSpPr txBox="1"/>
          <p:nvPr/>
        </p:nvSpPr>
        <p:spPr>
          <a:xfrm>
            <a:off x="1461964" y="3662135"/>
            <a:ext cx="9746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Some jealous Jews begin opposition and attack </a:t>
            </a:r>
            <a:r>
              <a:rPr lang="en-US" sz="2800" i="1" u="sng" dirty="0"/>
              <a:t>Jason.</a:t>
            </a:r>
          </a:p>
        </p:txBody>
      </p:sp>
    </p:spTree>
    <p:extLst>
      <p:ext uri="{BB962C8B-B14F-4D97-AF65-F5344CB8AC3E}">
        <p14:creationId xmlns:p14="http://schemas.microsoft.com/office/powerpoint/2010/main" val="1354531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5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79E4E-3F20-C910-B34D-5FB171B61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0C9BC23-A333-87C1-A82E-A792D826DBE5}"/>
              </a:ext>
            </a:extLst>
          </p:cNvPr>
          <p:cNvSpPr txBox="1"/>
          <p:nvPr/>
        </p:nvSpPr>
        <p:spPr>
          <a:xfrm>
            <a:off x="1129458" y="865978"/>
            <a:ext cx="10227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17:10-15 – Paul presents the gospel in </a:t>
            </a:r>
            <a:r>
              <a:rPr lang="en-US" sz="2800" i="1" u="sng" dirty="0"/>
              <a:t>Berea.</a:t>
            </a:r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B4538C-BA28-429F-AB1F-7DAA1EA3C9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3587" y="1834170"/>
            <a:ext cx="6748463" cy="4566629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7FB1833-87BE-9321-207A-840856C21F5E}"/>
              </a:ext>
            </a:extLst>
          </p:cNvPr>
          <p:cNvCxnSpPr/>
          <p:nvPr/>
        </p:nvCxnSpPr>
        <p:spPr>
          <a:xfrm flipV="1">
            <a:off x="1129458" y="3162300"/>
            <a:ext cx="2985342" cy="866775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3098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CE237-7EF6-E855-184A-3D09D04CE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E10AC259-B176-EC5C-0719-2A3B64FDB222}"/>
              </a:ext>
            </a:extLst>
          </p:cNvPr>
          <p:cNvSpPr txBox="1"/>
          <p:nvPr/>
        </p:nvSpPr>
        <p:spPr>
          <a:xfrm>
            <a:off x="1721733" y="1467352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 Bereans refer to the Scriptures, and </a:t>
            </a:r>
            <a:r>
              <a:rPr lang="en-US" sz="2800" i="1" u="sng" dirty="0"/>
              <a:t>many believe.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4C63DB-D35A-E98E-F208-AEA8DA745308}"/>
              </a:ext>
            </a:extLst>
          </p:cNvPr>
          <p:cNvSpPr txBox="1"/>
          <p:nvPr/>
        </p:nvSpPr>
        <p:spPr>
          <a:xfrm>
            <a:off x="1721735" y="2951946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As in Thessalonica, many new believers are </a:t>
            </a:r>
            <a:r>
              <a:rPr lang="en-US" sz="2800" i="1" u="sng" dirty="0"/>
              <a:t>Gentiles.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8A5515-C05A-B7DA-766E-B439A5B80744}"/>
              </a:ext>
            </a:extLst>
          </p:cNvPr>
          <p:cNvSpPr txBox="1"/>
          <p:nvPr/>
        </p:nvSpPr>
        <p:spPr>
          <a:xfrm>
            <a:off x="1721733" y="4436540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Jewish agitators travel to Berea to </a:t>
            </a:r>
            <a:r>
              <a:rPr lang="en-US" sz="2800" i="1" u="sng" dirty="0"/>
              <a:t>oppose Paul.</a:t>
            </a:r>
          </a:p>
        </p:txBody>
      </p:sp>
    </p:spTree>
    <p:extLst>
      <p:ext uri="{BB962C8B-B14F-4D97-AF65-F5344CB8AC3E}">
        <p14:creationId xmlns:p14="http://schemas.microsoft.com/office/powerpoint/2010/main" val="3210309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5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37CD6F-6645-13D6-BF70-EA2E22263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64E16D9-61B3-1ED7-4634-83DC569B0263}"/>
              </a:ext>
            </a:extLst>
          </p:cNvPr>
          <p:cNvSpPr txBox="1"/>
          <p:nvPr/>
        </p:nvSpPr>
        <p:spPr>
          <a:xfrm>
            <a:off x="1104346" y="841732"/>
            <a:ext cx="10227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17:16-34 – Paul travels to Athens and preaches on </a:t>
            </a:r>
            <a:r>
              <a:rPr lang="en-US" sz="2800" i="1" u="sng" dirty="0"/>
              <a:t>Mars Hill.</a:t>
            </a:r>
            <a:endParaRPr lang="en-US" sz="2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18A3AB-47BD-8AAE-CD3C-E2FE629598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" y="1876425"/>
            <a:ext cx="5095451" cy="34480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7D9DC79-515C-F056-50B4-19E28CA4DF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800" y="1795462"/>
            <a:ext cx="5105400" cy="3829050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0B68304-8DDB-664B-FBF1-088437CA08CD}"/>
              </a:ext>
            </a:extLst>
          </p:cNvPr>
          <p:cNvCxnSpPr>
            <a:cxnSpLocks/>
          </p:cNvCxnSpPr>
          <p:nvPr/>
        </p:nvCxnSpPr>
        <p:spPr>
          <a:xfrm>
            <a:off x="180975" y="4429125"/>
            <a:ext cx="3000375" cy="590550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2609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1009C0-9DCF-0B3F-FE72-D2B7BCD6C9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CE67AC7-856F-A76A-8337-AF11AAD9D443}"/>
              </a:ext>
            </a:extLst>
          </p:cNvPr>
          <p:cNvSpPr txBox="1"/>
          <p:nvPr/>
        </p:nvSpPr>
        <p:spPr>
          <a:xfrm>
            <a:off x="1523447" y="1000307"/>
            <a:ext cx="100511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His primary audience are Gentile philosophers and skeptics;</a:t>
            </a:r>
            <a:br>
              <a:rPr lang="en-US" sz="2800" dirty="0"/>
            </a:br>
            <a:r>
              <a:rPr lang="en-US" sz="2800" dirty="0"/>
              <a:t>    therefore, Paul </a:t>
            </a:r>
            <a:r>
              <a:rPr lang="en-US" sz="2800" i="1" u="sng" dirty="0"/>
              <a:t>adapts his message.</a:t>
            </a:r>
            <a:endParaRPr 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C6D705-EAF0-E36C-5980-F5258070792C}"/>
              </a:ext>
            </a:extLst>
          </p:cNvPr>
          <p:cNvSpPr txBox="1"/>
          <p:nvPr/>
        </p:nvSpPr>
        <p:spPr>
          <a:xfrm>
            <a:off x="1523447" y="2831181"/>
            <a:ext cx="100511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Paul introduces the concept of resurrection from the dead,</a:t>
            </a:r>
            <a:br>
              <a:rPr lang="en-US" sz="2800" dirty="0"/>
            </a:br>
            <a:r>
              <a:rPr lang="en-US" sz="2800" dirty="0"/>
              <a:t>    and that there is “a Man” in whose name they must </a:t>
            </a:r>
            <a:r>
              <a:rPr lang="en-US" sz="2800" i="1" u="sng" dirty="0"/>
              <a:t>repent.</a:t>
            </a:r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847411-4976-BD0B-A198-45675980944E}"/>
              </a:ext>
            </a:extLst>
          </p:cNvPr>
          <p:cNvSpPr txBox="1"/>
          <p:nvPr/>
        </p:nvSpPr>
        <p:spPr>
          <a:xfrm>
            <a:off x="1523447" y="4662054"/>
            <a:ext cx="10051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Most listeners scoff at Paul, but </a:t>
            </a:r>
            <a:r>
              <a:rPr lang="en-US" sz="2800" i="1" u="sng" dirty="0"/>
              <a:t>some believe.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626451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5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14084</TotalTime>
  <Words>155</Words>
  <Application>Microsoft Office PowerPoint</Application>
  <PresentationFormat>Widescreen</PresentationFormat>
  <Paragraphs>18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Arial</vt:lpstr>
      <vt:lpstr>Calibri</vt:lpstr>
      <vt:lpstr>Calibri Light</vt:lpstr>
      <vt:lpstr>Office 2013 - 2022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william walthall</dc:creator>
  <cp:lastModifiedBy>william walthall</cp:lastModifiedBy>
  <cp:revision>108</cp:revision>
  <dcterms:created xsi:type="dcterms:W3CDTF">2024-09-25T23:04:28Z</dcterms:created>
  <dcterms:modified xsi:type="dcterms:W3CDTF">2026-09-18T22:37:28Z</dcterms:modified>
</cp:coreProperties>
</file>