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0" r:id="rId1"/>
  </p:sldMasterIdLst>
  <p:notesMasterIdLst>
    <p:notesMasterId r:id="rId9"/>
  </p:notesMasterIdLst>
  <p:sldIdLst>
    <p:sldId id="256" r:id="rId2"/>
    <p:sldId id="257" r:id="rId3"/>
    <p:sldId id="260" r:id="rId4"/>
    <p:sldId id="263" r:id="rId5"/>
    <p:sldId id="259" r:id="rId6"/>
    <p:sldId id="258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F3EDBC2-DE2A-42DB-9D92-46202A8E800C}">
          <p14:sldIdLst>
            <p14:sldId id="256"/>
          </p14:sldIdLst>
        </p14:section>
        <p14:section name="Untitled Section" id="{E25828D1-205A-4BDF-87CE-0406423A0A3E}">
          <p14:sldIdLst>
            <p14:sldId id="257"/>
            <p14:sldId id="260"/>
            <p14:sldId id="263"/>
            <p14:sldId id="259"/>
            <p14:sldId id="258"/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27E499-2547-4A46-A8C6-006011BA7F83}" v="14" dt="2026-09-23T00:48:01.9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9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am walthall" userId="f772a56296823cba" providerId="LiveId" clId="{4BA45501-BB18-4C42-BF37-724D5004BCF0}"/>
    <pc:docChg chg="custSel addSld delSld modSld modSection">
      <pc:chgData name="william walthall" userId="f772a56296823cba" providerId="LiveId" clId="{4BA45501-BB18-4C42-BF37-724D5004BCF0}" dt="2026-09-23T00:48:01.991" v="115"/>
      <pc:docMkLst>
        <pc:docMk/>
      </pc:docMkLst>
      <pc:sldChg chg="addSp delSp modSp mod delAnim">
        <pc:chgData name="william walthall" userId="f772a56296823cba" providerId="LiveId" clId="{4BA45501-BB18-4C42-BF37-724D5004BCF0}" dt="2026-09-23T00:31:46.890" v="101" actId="1076"/>
        <pc:sldMkLst>
          <pc:docMk/>
          <pc:sldMk cId="1525269399" sldId="257"/>
        </pc:sldMkLst>
        <pc:spChg chg="del">
          <ac:chgData name="william walthall" userId="f772a56296823cba" providerId="LiveId" clId="{4BA45501-BB18-4C42-BF37-724D5004BCF0}" dt="2026-09-22T22:33:34.593" v="1" actId="478"/>
          <ac:spMkLst>
            <pc:docMk/>
            <pc:sldMk cId="1525269399" sldId="257"/>
            <ac:spMk id="2" creationId="{C9781B8F-D622-947D-8BD4-CACAD5DFA5A7}"/>
          </ac:spMkLst>
        </pc:spChg>
        <pc:spChg chg="del">
          <ac:chgData name="william walthall" userId="f772a56296823cba" providerId="LiveId" clId="{4BA45501-BB18-4C42-BF37-724D5004BCF0}" dt="2026-09-22T22:33:34.593" v="1" actId="478"/>
          <ac:spMkLst>
            <pc:docMk/>
            <pc:sldMk cId="1525269399" sldId="257"/>
            <ac:spMk id="3" creationId="{1EDF47E1-258B-6CCB-0F19-E5B56827F993}"/>
          </ac:spMkLst>
        </pc:spChg>
        <pc:spChg chg="del">
          <ac:chgData name="william walthall" userId="f772a56296823cba" providerId="LiveId" clId="{4BA45501-BB18-4C42-BF37-724D5004BCF0}" dt="2026-09-22T22:33:34.593" v="1" actId="478"/>
          <ac:spMkLst>
            <pc:docMk/>
            <pc:sldMk cId="1525269399" sldId="257"/>
            <ac:spMk id="4" creationId="{1260CE37-B2AE-073E-10D3-8445532401A2}"/>
          </ac:spMkLst>
        </pc:spChg>
        <pc:spChg chg="del">
          <ac:chgData name="william walthall" userId="f772a56296823cba" providerId="LiveId" clId="{4BA45501-BB18-4C42-BF37-724D5004BCF0}" dt="2026-09-22T22:33:34.593" v="1" actId="478"/>
          <ac:spMkLst>
            <pc:docMk/>
            <pc:sldMk cId="1525269399" sldId="257"/>
            <ac:spMk id="6" creationId="{6B7C9DD0-9330-43E8-9F65-C88663F02E08}"/>
          </ac:spMkLst>
        </pc:spChg>
        <pc:spChg chg="del">
          <ac:chgData name="william walthall" userId="f772a56296823cba" providerId="LiveId" clId="{4BA45501-BB18-4C42-BF37-724D5004BCF0}" dt="2026-09-22T22:33:34.593" v="1" actId="478"/>
          <ac:spMkLst>
            <pc:docMk/>
            <pc:sldMk cId="1525269399" sldId="257"/>
            <ac:spMk id="7" creationId="{CC87A9C6-7F2A-83F9-0FD2-337F066E673F}"/>
          </ac:spMkLst>
        </pc:spChg>
        <pc:spChg chg="del">
          <ac:chgData name="william walthall" userId="f772a56296823cba" providerId="LiveId" clId="{4BA45501-BB18-4C42-BF37-724D5004BCF0}" dt="2026-09-22T22:33:34.593" v="1" actId="478"/>
          <ac:spMkLst>
            <pc:docMk/>
            <pc:sldMk cId="1525269399" sldId="257"/>
            <ac:spMk id="12" creationId="{D75A4909-88A0-FEBA-FEEA-3EDE59D10DAB}"/>
          </ac:spMkLst>
        </pc:spChg>
        <pc:spChg chg="add mod">
          <ac:chgData name="william walthall" userId="f772a56296823cba" providerId="LiveId" clId="{4BA45501-BB18-4C42-BF37-724D5004BCF0}" dt="2026-09-23T00:31:46.890" v="101" actId="1076"/>
          <ac:spMkLst>
            <pc:docMk/>
            <pc:sldMk cId="1525269399" sldId="257"/>
            <ac:spMk id="13" creationId="{B3363729-0F63-29EF-B5D3-BEE04E5DFDDB}"/>
          </ac:spMkLst>
        </pc:spChg>
        <pc:picChg chg="add mod">
          <ac:chgData name="william walthall" userId="f772a56296823cba" providerId="LiveId" clId="{4BA45501-BB18-4C42-BF37-724D5004BCF0}" dt="2026-09-22T22:41:49.224" v="5" actId="1076"/>
          <ac:picMkLst>
            <pc:docMk/>
            <pc:sldMk cId="1525269399" sldId="257"/>
            <ac:picMk id="9" creationId="{8AB969AC-14B5-66CA-E987-4093DA2D0DA8}"/>
          </ac:picMkLst>
        </pc:picChg>
        <pc:picChg chg="add mod">
          <ac:chgData name="william walthall" userId="f772a56296823cba" providerId="LiveId" clId="{4BA45501-BB18-4C42-BF37-724D5004BCF0}" dt="2026-09-22T22:42:17.749" v="9" actId="1076"/>
          <ac:picMkLst>
            <pc:docMk/>
            <pc:sldMk cId="1525269399" sldId="257"/>
            <ac:picMk id="11" creationId="{4321A43D-7076-B0DD-861A-B5B11D063D4A}"/>
          </ac:picMkLst>
        </pc:picChg>
        <pc:cxnChg chg="add mod">
          <ac:chgData name="william walthall" userId="f772a56296823cba" providerId="LiveId" clId="{4BA45501-BB18-4C42-BF37-724D5004BCF0}" dt="2026-09-23T00:31:46.890" v="101" actId="1076"/>
          <ac:cxnSpMkLst>
            <pc:docMk/>
            <pc:sldMk cId="1525269399" sldId="257"/>
            <ac:cxnSpMk id="15" creationId="{4D736268-4845-8071-6A96-DAA3AF602F76}"/>
          </ac:cxnSpMkLst>
        </pc:cxnChg>
      </pc:sldChg>
      <pc:sldChg chg="addSp delSp modSp mod delAnim modAnim">
        <pc:chgData name="william walthall" userId="f772a56296823cba" providerId="LiveId" clId="{4BA45501-BB18-4C42-BF37-724D5004BCF0}" dt="2026-09-23T00:47:34.833" v="111" actId="1076"/>
        <pc:sldMkLst>
          <pc:docMk/>
          <pc:sldMk cId="1673098923" sldId="258"/>
        </pc:sldMkLst>
        <pc:spChg chg="del">
          <ac:chgData name="william walthall" userId="f772a56296823cba" providerId="LiveId" clId="{4BA45501-BB18-4C42-BF37-724D5004BCF0}" dt="2026-09-22T22:59:20.548" v="19" actId="478"/>
          <ac:spMkLst>
            <pc:docMk/>
            <pc:sldMk cId="1673098923" sldId="258"/>
            <ac:spMk id="2" creationId="{1DB5553E-89FE-044A-918E-AF514B5EF8CE}"/>
          </ac:spMkLst>
        </pc:spChg>
        <pc:spChg chg="del">
          <ac:chgData name="william walthall" userId="f772a56296823cba" providerId="LiveId" clId="{4BA45501-BB18-4C42-BF37-724D5004BCF0}" dt="2026-09-22T22:59:20.548" v="19" actId="478"/>
          <ac:spMkLst>
            <pc:docMk/>
            <pc:sldMk cId="1673098923" sldId="258"/>
            <ac:spMk id="3" creationId="{DC1C7063-EBB5-D3FB-35CA-0F44899DF88B}"/>
          </ac:spMkLst>
        </pc:spChg>
        <pc:spChg chg="mod">
          <ac:chgData name="william walthall" userId="f772a56296823cba" providerId="LiveId" clId="{4BA45501-BB18-4C42-BF37-724D5004BCF0}" dt="2026-09-22T22:59:42.830" v="23" actId="1076"/>
          <ac:spMkLst>
            <pc:docMk/>
            <pc:sldMk cId="1673098923" sldId="258"/>
            <ac:spMk id="5" creationId="{00C9BC23-A333-87C1-A82E-A792D826DBE5}"/>
          </ac:spMkLst>
        </pc:spChg>
        <pc:spChg chg="del">
          <ac:chgData name="william walthall" userId="f772a56296823cba" providerId="LiveId" clId="{4BA45501-BB18-4C42-BF37-724D5004BCF0}" dt="2026-09-22T22:59:20.548" v="19" actId="478"/>
          <ac:spMkLst>
            <pc:docMk/>
            <pc:sldMk cId="1673098923" sldId="258"/>
            <ac:spMk id="8" creationId="{902C285C-1671-AB24-73DD-7FCB6D8079B6}"/>
          </ac:spMkLst>
        </pc:spChg>
        <pc:spChg chg="add mod">
          <ac:chgData name="william walthall" userId="f772a56296823cba" providerId="LiveId" clId="{4BA45501-BB18-4C42-BF37-724D5004BCF0}" dt="2026-09-23T00:47:01.915" v="106" actId="1076"/>
          <ac:spMkLst>
            <pc:docMk/>
            <pc:sldMk cId="1673098923" sldId="258"/>
            <ac:spMk id="9" creationId="{78D68861-D92D-C8E6-1E66-82F8F373C54D}"/>
          </ac:spMkLst>
        </pc:spChg>
        <pc:spChg chg="del">
          <ac:chgData name="william walthall" userId="f772a56296823cba" providerId="LiveId" clId="{4BA45501-BB18-4C42-BF37-724D5004BCF0}" dt="2026-09-22T22:59:20.548" v="19" actId="478"/>
          <ac:spMkLst>
            <pc:docMk/>
            <pc:sldMk cId="1673098923" sldId="258"/>
            <ac:spMk id="12" creationId="{11F7C974-0C77-C029-682F-190E599E7DB1}"/>
          </ac:spMkLst>
        </pc:spChg>
        <pc:picChg chg="add mod">
          <ac:chgData name="william walthall" userId="f772a56296823cba" providerId="LiveId" clId="{4BA45501-BB18-4C42-BF37-724D5004BCF0}" dt="2026-09-23T00:47:34.833" v="111" actId="1076"/>
          <ac:picMkLst>
            <pc:docMk/>
            <pc:sldMk cId="1673098923" sldId="258"/>
            <ac:picMk id="6" creationId="{DB877E8A-7B45-BA27-E69D-B63261E4B481}"/>
          </ac:picMkLst>
        </pc:picChg>
      </pc:sldChg>
      <pc:sldChg chg="delSp modSp add mod delAnim modAnim">
        <pc:chgData name="william walthall" userId="f772a56296823cba" providerId="LiveId" clId="{4BA45501-BB18-4C42-BF37-724D5004BCF0}" dt="2026-09-22T23:06:21.984" v="57"/>
        <pc:sldMkLst>
          <pc:docMk/>
          <pc:sldMk cId="1380790158" sldId="259"/>
        </pc:sldMkLst>
        <pc:spChg chg="mod">
          <ac:chgData name="william walthall" userId="f772a56296823cba" providerId="LiveId" clId="{4BA45501-BB18-4C42-BF37-724D5004BCF0}" dt="2026-09-22T23:06:00.799" v="55" actId="1076"/>
          <ac:spMkLst>
            <pc:docMk/>
            <pc:sldMk cId="1380790158" sldId="259"/>
            <ac:spMk id="2" creationId="{1827216E-9668-0522-8366-4810518C593F}"/>
          </ac:spMkLst>
        </pc:spChg>
        <pc:spChg chg="mod">
          <ac:chgData name="william walthall" userId="f772a56296823cba" providerId="LiveId" clId="{4BA45501-BB18-4C42-BF37-724D5004BCF0}" dt="2026-09-22T23:06:14.005" v="56" actId="465"/>
          <ac:spMkLst>
            <pc:docMk/>
            <pc:sldMk cId="1380790158" sldId="259"/>
            <ac:spMk id="3" creationId="{381B5192-A6CC-5881-B5E5-605F149E153A}"/>
          </ac:spMkLst>
        </pc:spChg>
        <pc:spChg chg="mod">
          <ac:chgData name="william walthall" userId="f772a56296823cba" providerId="LiveId" clId="{4BA45501-BB18-4C42-BF37-724D5004BCF0}" dt="2026-09-22T23:06:14.005" v="56" actId="465"/>
          <ac:spMkLst>
            <pc:docMk/>
            <pc:sldMk cId="1380790158" sldId="259"/>
            <ac:spMk id="4" creationId="{C11FF666-99A0-E954-7668-B7DBA58BC671}"/>
          </ac:spMkLst>
        </pc:spChg>
        <pc:spChg chg="del">
          <ac:chgData name="william walthall" userId="f772a56296823cba" providerId="LiveId" clId="{4BA45501-BB18-4C42-BF37-724D5004BCF0}" dt="2026-09-22T23:04:28.752" v="43" actId="478"/>
          <ac:spMkLst>
            <pc:docMk/>
            <pc:sldMk cId="1380790158" sldId="259"/>
            <ac:spMk id="5" creationId="{D6241C2C-3DCF-A95D-4BA6-E672A1ABDB7C}"/>
          </ac:spMkLst>
        </pc:spChg>
        <pc:spChg chg="mod">
          <ac:chgData name="william walthall" userId="f772a56296823cba" providerId="LiveId" clId="{4BA45501-BB18-4C42-BF37-724D5004BCF0}" dt="2026-09-22T23:06:14.005" v="56" actId="465"/>
          <ac:spMkLst>
            <pc:docMk/>
            <pc:sldMk cId="1380790158" sldId="259"/>
            <ac:spMk id="7" creationId="{660D7219-0AED-5244-D35A-02E076AE5DFE}"/>
          </ac:spMkLst>
        </pc:spChg>
        <pc:spChg chg="del mod">
          <ac:chgData name="william walthall" userId="f772a56296823cba" providerId="LiveId" clId="{4BA45501-BB18-4C42-BF37-724D5004BCF0}" dt="2026-09-22T23:05:31.065" v="51" actId="21"/>
          <ac:spMkLst>
            <pc:docMk/>
            <pc:sldMk cId="1380790158" sldId="259"/>
            <ac:spMk id="12" creationId="{9E20305C-6BFF-4C6F-2FE6-9AFACF15E5B9}"/>
          </ac:spMkLst>
        </pc:spChg>
      </pc:sldChg>
      <pc:sldChg chg="addSp delSp modSp new mod">
        <pc:chgData name="william walthall" userId="f772a56296823cba" providerId="LiveId" clId="{4BA45501-BB18-4C42-BF37-724D5004BCF0}" dt="2026-09-22T23:11:07.540" v="89" actId="1076"/>
        <pc:sldMkLst>
          <pc:docMk/>
          <pc:sldMk cId="224542655" sldId="260"/>
        </pc:sldMkLst>
        <pc:spChg chg="del">
          <ac:chgData name="william walthall" userId="f772a56296823cba" providerId="LiveId" clId="{4BA45501-BB18-4C42-BF37-724D5004BCF0}" dt="2026-09-22T22:45:16.722" v="15" actId="478"/>
          <ac:spMkLst>
            <pc:docMk/>
            <pc:sldMk cId="224542655" sldId="260"/>
            <ac:spMk id="2" creationId="{17A0398A-A958-32D7-E76D-31E9913DA370}"/>
          </ac:spMkLst>
        </pc:spChg>
        <pc:spChg chg="del">
          <ac:chgData name="william walthall" userId="f772a56296823cba" providerId="LiveId" clId="{4BA45501-BB18-4C42-BF37-724D5004BCF0}" dt="2026-09-22T22:45:22.346" v="16" actId="478"/>
          <ac:spMkLst>
            <pc:docMk/>
            <pc:sldMk cId="224542655" sldId="260"/>
            <ac:spMk id="4" creationId="{A1CC8DE4-EDE3-3AEE-A209-487F46213C6A}"/>
          </ac:spMkLst>
        </pc:spChg>
        <pc:picChg chg="add mod">
          <ac:chgData name="william walthall" userId="f772a56296823cba" providerId="LiveId" clId="{4BA45501-BB18-4C42-BF37-724D5004BCF0}" dt="2026-09-22T23:11:07.540" v="89" actId="1076"/>
          <ac:picMkLst>
            <pc:docMk/>
            <pc:sldMk cId="224542655" sldId="260"/>
            <ac:picMk id="6" creationId="{1574AC3C-64CD-7793-ACE8-B5EE3F7E87AF}"/>
          </ac:picMkLst>
        </pc:picChg>
        <pc:picChg chg="add del mod">
          <ac:chgData name="william walthall" userId="f772a56296823cba" providerId="LiveId" clId="{4BA45501-BB18-4C42-BF37-724D5004BCF0}" dt="2026-09-22T23:09:11.756" v="66" actId="21"/>
          <ac:picMkLst>
            <pc:docMk/>
            <pc:sldMk cId="224542655" sldId="260"/>
            <ac:picMk id="8" creationId="{F8CE6793-10A7-B052-BECB-AAE5DEC5E4FA}"/>
          </ac:picMkLst>
        </pc:picChg>
        <pc:picChg chg="add del mod">
          <ac:chgData name="william walthall" userId="f772a56296823cba" providerId="LiveId" clId="{4BA45501-BB18-4C42-BF37-724D5004BCF0}" dt="2026-09-22T23:09:24.106" v="69" actId="21"/>
          <ac:picMkLst>
            <pc:docMk/>
            <pc:sldMk cId="224542655" sldId="260"/>
            <ac:picMk id="10" creationId="{60FE9C7F-8D64-D9F5-6BEA-3A6B7BDD167A}"/>
          </ac:picMkLst>
        </pc:picChg>
      </pc:sldChg>
      <pc:sldChg chg="new del">
        <pc:chgData name="william walthall" userId="f772a56296823cba" providerId="LiveId" clId="{4BA45501-BB18-4C42-BF37-724D5004BCF0}" dt="2026-09-22T23:00:54.299" v="28" actId="2696"/>
        <pc:sldMkLst>
          <pc:docMk/>
          <pc:sldMk cId="1003295817" sldId="261"/>
        </pc:sldMkLst>
      </pc:sldChg>
      <pc:sldChg chg="delSp modSp add mod modAnim">
        <pc:chgData name="william walthall" userId="f772a56296823cba" providerId="LiveId" clId="{4BA45501-BB18-4C42-BF37-724D5004BCF0}" dt="2026-09-23T00:48:01.991" v="115"/>
        <pc:sldMkLst>
          <pc:docMk/>
          <pc:sldMk cId="1641685013" sldId="262"/>
        </pc:sldMkLst>
        <pc:spChg chg="mod">
          <ac:chgData name="william walthall" userId="f772a56296823cba" providerId="LiveId" clId="{4BA45501-BB18-4C42-BF37-724D5004BCF0}" dt="2026-09-23T00:47:50.488" v="112" actId="1076"/>
          <ac:spMkLst>
            <pc:docMk/>
            <pc:sldMk cId="1641685013" sldId="262"/>
            <ac:spMk id="2" creationId="{81E5B09F-C3A0-116B-DE07-FBA7D96C9502}"/>
          </ac:spMkLst>
        </pc:spChg>
        <pc:spChg chg="mod">
          <ac:chgData name="william walthall" userId="f772a56296823cba" providerId="LiveId" clId="{4BA45501-BB18-4C42-BF37-724D5004BCF0}" dt="2026-09-23T00:47:57.842" v="114" actId="1076"/>
          <ac:spMkLst>
            <pc:docMk/>
            <pc:sldMk cId="1641685013" sldId="262"/>
            <ac:spMk id="3" creationId="{556A7566-7706-5F4A-9039-CE673FF77254}"/>
          </ac:spMkLst>
        </pc:spChg>
        <pc:spChg chg="del">
          <ac:chgData name="william walthall" userId="f772a56296823cba" providerId="LiveId" clId="{4BA45501-BB18-4C42-BF37-724D5004BCF0}" dt="2026-09-22T23:01:08.561" v="29" actId="478"/>
          <ac:spMkLst>
            <pc:docMk/>
            <pc:sldMk cId="1641685013" sldId="262"/>
            <ac:spMk id="5" creationId="{7EDA8BDD-BC1A-C91F-607E-7A5F5BF8C06F}"/>
          </ac:spMkLst>
        </pc:spChg>
        <pc:spChg chg="mod">
          <ac:chgData name="william walthall" userId="f772a56296823cba" providerId="LiveId" clId="{4BA45501-BB18-4C42-BF37-724D5004BCF0}" dt="2026-09-23T00:47:53.657" v="113" actId="1076"/>
          <ac:spMkLst>
            <pc:docMk/>
            <pc:sldMk cId="1641685013" sldId="262"/>
            <ac:spMk id="8" creationId="{16CBC29F-5330-5CA9-01FE-30894BA7BBA6}"/>
          </ac:spMkLst>
        </pc:spChg>
        <pc:spChg chg="del mod">
          <ac:chgData name="william walthall" userId="f772a56296823cba" providerId="LiveId" clId="{4BA45501-BB18-4C42-BF37-724D5004BCF0}" dt="2026-09-23T00:46:52.448" v="104" actId="21"/>
          <ac:spMkLst>
            <pc:docMk/>
            <pc:sldMk cId="1641685013" sldId="262"/>
            <ac:spMk id="12" creationId="{51A6F912-3125-B4CA-AAD6-9B508528DBA2}"/>
          </ac:spMkLst>
        </pc:spChg>
      </pc:sldChg>
      <pc:sldChg chg="addSp delSp modSp new mod">
        <pc:chgData name="william walthall" userId="f772a56296823cba" providerId="LiveId" clId="{4BA45501-BB18-4C42-BF37-724D5004BCF0}" dt="2026-09-22T23:10:59.155" v="88" actId="1076"/>
        <pc:sldMkLst>
          <pc:docMk/>
          <pc:sldMk cId="4182034402" sldId="263"/>
        </pc:sldMkLst>
        <pc:spChg chg="del">
          <ac:chgData name="william walthall" userId="f772a56296823cba" providerId="LiveId" clId="{4BA45501-BB18-4C42-BF37-724D5004BCF0}" dt="2026-09-22T23:10:18.280" v="78" actId="478"/>
          <ac:spMkLst>
            <pc:docMk/>
            <pc:sldMk cId="4182034402" sldId="263"/>
            <ac:spMk id="2" creationId="{53336E9E-2BB1-0049-6CE5-B9E992C8FA9B}"/>
          </ac:spMkLst>
        </pc:spChg>
        <pc:spChg chg="del">
          <ac:chgData name="william walthall" userId="f772a56296823cba" providerId="LiveId" clId="{4BA45501-BB18-4C42-BF37-724D5004BCF0}" dt="2026-09-22T23:10:51.272" v="85" actId="478"/>
          <ac:spMkLst>
            <pc:docMk/>
            <pc:sldMk cId="4182034402" sldId="263"/>
            <ac:spMk id="3" creationId="{CE22F319-96D9-F65D-B975-75B13431D867}"/>
          </ac:spMkLst>
        </pc:spChg>
        <pc:spChg chg="del">
          <ac:chgData name="william walthall" userId="f772a56296823cba" providerId="LiveId" clId="{4BA45501-BB18-4C42-BF37-724D5004BCF0}" dt="2026-09-22T23:10:21.344" v="79" actId="478"/>
          <ac:spMkLst>
            <pc:docMk/>
            <pc:sldMk cId="4182034402" sldId="263"/>
            <ac:spMk id="4" creationId="{BD54740B-E7B5-5737-57A0-2F7FE28CC2C4}"/>
          </ac:spMkLst>
        </pc:spChg>
        <pc:picChg chg="add mod">
          <ac:chgData name="william walthall" userId="f772a56296823cba" providerId="LiveId" clId="{4BA45501-BB18-4C42-BF37-724D5004BCF0}" dt="2026-09-22T23:10:01.867" v="74" actId="1076"/>
          <ac:picMkLst>
            <pc:docMk/>
            <pc:sldMk cId="4182034402" sldId="263"/>
            <ac:picMk id="6" creationId="{49A90D64-D922-FCD2-7F3F-CF93FD92C601}"/>
          </ac:picMkLst>
        </pc:picChg>
        <pc:picChg chg="add del mod">
          <ac:chgData name="william walthall" userId="f772a56296823cba" providerId="LiveId" clId="{4BA45501-BB18-4C42-BF37-724D5004BCF0}" dt="2026-09-22T23:10:32.983" v="80" actId="478"/>
          <ac:picMkLst>
            <pc:docMk/>
            <pc:sldMk cId="4182034402" sldId="263"/>
            <ac:picMk id="8" creationId="{733438E0-7B06-9FCE-C6F3-558B6B4AF60F}"/>
          </ac:picMkLst>
        </pc:picChg>
        <pc:picChg chg="add mod">
          <ac:chgData name="william walthall" userId="f772a56296823cba" providerId="LiveId" clId="{4BA45501-BB18-4C42-BF37-724D5004BCF0}" dt="2026-09-22T23:10:59.155" v="88" actId="1076"/>
          <ac:picMkLst>
            <pc:docMk/>
            <pc:sldMk cId="4182034402" sldId="263"/>
            <ac:picMk id="10" creationId="{B270115A-1AE1-1BC4-20FE-3144737ACE2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EC671-CD10-4CC3-B323-29AEC78D214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35F69-25BA-490C-8F62-7DF836420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62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35F69-25BA-490C-8F62-7DF8364206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90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3B7B-C7B5-42CF-90CF-67B3D21B2314}" type="datetime1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5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6519-E62D-4F8C-AE1E-36928EC7D15C}" type="datetime1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91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7AEB6-FCE1-4CD5-923B-84E54F1460D5}" type="datetime1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2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4C2F-71A1-43C9-B2F6-A4FAC8157F1A}" type="datetime1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0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31DCC-9916-4BB7-A2E9-25EC84C740A7}" type="datetime1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6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146A-335D-4B7F-86AE-5D483B1F631C}" type="datetime1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06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6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50ABA-DFFA-4B13-BB77-624D9164A38B}" type="datetime1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7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0A08F-2B1D-4498-A043-7C299B1C2561}" type="datetime1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5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9902-F134-45BD-ABD2-80C28059B090}" type="datetime1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68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04DB0-379A-41B7-9B29-7F42F0D571D5}" type="datetime1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24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E9B64-DC09-41C8-9DE3-DA74AF8D2F97}" type="datetime1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537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C8A544E-538B-E059-5C11-50DE55D8718E}"/>
              </a:ext>
            </a:extLst>
          </p:cNvPr>
          <p:cNvSpPr txBox="1"/>
          <p:nvPr/>
        </p:nvSpPr>
        <p:spPr>
          <a:xfrm>
            <a:off x="3046379" y="1482433"/>
            <a:ext cx="6099242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/>
              <a:t>Walk With the Word</a:t>
            </a:r>
          </a:p>
          <a:p>
            <a:pPr algn="ctr"/>
            <a:endParaRPr lang="en-US" sz="4800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6600" b="1"/>
              <a:t>Acts 18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0079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F3B53D3-C81A-7E8B-A4F3-5FB00501D6B0}"/>
              </a:ext>
            </a:extLst>
          </p:cNvPr>
          <p:cNvSpPr txBox="1"/>
          <p:nvPr/>
        </p:nvSpPr>
        <p:spPr>
          <a:xfrm>
            <a:off x="1129458" y="822261"/>
            <a:ext cx="9746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18:1-4 – The apostle Paul travels to and remains in </a:t>
            </a:r>
            <a:r>
              <a:rPr lang="en-US" sz="2800" i="1" u="sng" dirty="0"/>
              <a:t>Corinth.</a:t>
            </a:r>
            <a:endParaRPr lang="en-US" sz="2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B969AC-14B5-66CA-E987-4093DA2D0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303" y="1526504"/>
            <a:ext cx="4973410" cy="53314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321A43D-7076-B0DD-861A-B5B11D063D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512124"/>
            <a:ext cx="5345875" cy="53458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3363729-0F63-29EF-B5D3-BEE04E5DFDDB}"/>
              </a:ext>
            </a:extLst>
          </p:cNvPr>
          <p:cNvSpPr txBox="1"/>
          <p:nvPr/>
        </p:nvSpPr>
        <p:spPr>
          <a:xfrm>
            <a:off x="647537" y="5057775"/>
            <a:ext cx="811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Achaia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D736268-4845-8071-6A96-DAA3AF602F76}"/>
              </a:ext>
            </a:extLst>
          </p:cNvPr>
          <p:cNvCxnSpPr>
            <a:stCxn id="13" idx="0"/>
          </p:cNvCxnSpPr>
          <p:nvPr/>
        </p:nvCxnSpPr>
        <p:spPr>
          <a:xfrm flipV="1">
            <a:off x="1053258" y="4524375"/>
            <a:ext cx="1080342" cy="533400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526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BCBDEA-371A-7E5A-86DF-651938907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74AC3C-64CD-7793-ACE8-B5EE3F7E87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2257" y="-272143"/>
            <a:ext cx="3701143" cy="74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42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9A90D64-D922-FCD2-7F3F-CF93FD92C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7080" y="353422"/>
            <a:ext cx="4781648" cy="11766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270115A-1AE1-1BC4-20FE-3144737ACE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407" y="1914374"/>
            <a:ext cx="9443868" cy="447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03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79D7C-F2E6-6E25-8ADB-E5118F53C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27216E-9668-0522-8366-4810518C593F}"/>
              </a:ext>
            </a:extLst>
          </p:cNvPr>
          <p:cNvSpPr txBox="1"/>
          <p:nvPr/>
        </p:nvSpPr>
        <p:spPr>
          <a:xfrm>
            <a:off x="884528" y="978846"/>
            <a:ext cx="101758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18:5-11 – In Corinth, Paul devotes himself completely to </a:t>
            </a:r>
            <a:r>
              <a:rPr lang="en-US" sz="2800" i="1" u="sng" dirty="0"/>
              <a:t>the Word.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0D7219-0AED-5244-D35A-02E076AE5DFE}"/>
              </a:ext>
            </a:extLst>
          </p:cNvPr>
          <p:cNvSpPr txBox="1"/>
          <p:nvPr/>
        </p:nvSpPr>
        <p:spPr>
          <a:xfrm>
            <a:off x="1461964" y="2073118"/>
            <a:ext cx="9746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Being rejected by the Jews, Paul turns his attention to </a:t>
            </a:r>
            <a:r>
              <a:rPr lang="en-US" sz="2800" i="1" u="sng" dirty="0"/>
              <a:t>Gentiles.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1B5192-A6CC-5881-B5E5-605F149E153A}"/>
              </a:ext>
            </a:extLst>
          </p:cNvPr>
          <p:cNvSpPr txBox="1"/>
          <p:nvPr/>
        </p:nvSpPr>
        <p:spPr>
          <a:xfrm>
            <a:off x="1461964" y="3167390"/>
            <a:ext cx="9746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However, the synagogue leader Crispus becomes a </a:t>
            </a:r>
            <a:r>
              <a:rPr lang="en-US" sz="2800" i="1" u="sng" dirty="0"/>
              <a:t>Christian.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1FF666-99A0-E954-7668-B7DBA58BC671}"/>
              </a:ext>
            </a:extLst>
          </p:cNvPr>
          <p:cNvSpPr txBox="1"/>
          <p:nvPr/>
        </p:nvSpPr>
        <p:spPr>
          <a:xfrm>
            <a:off x="1461964" y="4261662"/>
            <a:ext cx="9746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Jesus speaks to Paul in a vision: “In this city I have </a:t>
            </a:r>
            <a:r>
              <a:rPr lang="en-US" sz="2800" i="1" u="sng" dirty="0"/>
              <a:t>many people.”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5656D7-82E3-1CD3-5DED-80683036BDCD}"/>
              </a:ext>
            </a:extLst>
          </p:cNvPr>
          <p:cNvSpPr txBox="1"/>
          <p:nvPr/>
        </p:nvSpPr>
        <p:spPr>
          <a:xfrm>
            <a:off x="1461964" y="5355934"/>
            <a:ext cx="9746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Paul remains in Corinth for </a:t>
            </a:r>
            <a:r>
              <a:rPr lang="en-US" sz="2800" i="1" u="sng" dirty="0"/>
              <a:t>one-and-a-half years.</a:t>
            </a:r>
          </a:p>
        </p:txBody>
      </p:sp>
    </p:spTree>
    <p:extLst>
      <p:ext uri="{BB962C8B-B14F-4D97-AF65-F5344CB8AC3E}">
        <p14:creationId xmlns:p14="http://schemas.microsoft.com/office/powerpoint/2010/main" val="1380790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4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79E4E-3F20-C910-B34D-5FB171B61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0C9BC23-A333-87C1-A82E-A792D826DBE5}"/>
              </a:ext>
            </a:extLst>
          </p:cNvPr>
          <p:cNvSpPr txBox="1"/>
          <p:nvPr/>
        </p:nvSpPr>
        <p:spPr>
          <a:xfrm>
            <a:off x="982097" y="292645"/>
            <a:ext cx="10227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18:12-17 – In Corinth, Paul faces </a:t>
            </a:r>
            <a:r>
              <a:rPr lang="en-US" sz="2800" i="1" u="sng" dirty="0"/>
              <a:t>opposition.</a:t>
            </a:r>
            <a:endParaRPr lang="en-US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877E8A-7B45-BA27-E69D-B63261E4B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353" y="2093119"/>
            <a:ext cx="8470900" cy="476488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8D68861-D92D-C8E6-1E66-82F8F373C54D}"/>
              </a:ext>
            </a:extLst>
          </p:cNvPr>
          <p:cNvSpPr txBox="1"/>
          <p:nvPr/>
        </p:nvSpPr>
        <p:spPr>
          <a:xfrm>
            <a:off x="982097" y="1364676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18:18-22 – Paul takes Priscilla and Aquila w/ him to </a:t>
            </a:r>
            <a:r>
              <a:rPr lang="en-US" sz="2800" i="1" u="sng" dirty="0"/>
              <a:t>Ephesus.</a:t>
            </a:r>
          </a:p>
        </p:txBody>
      </p:sp>
    </p:spTree>
    <p:extLst>
      <p:ext uri="{BB962C8B-B14F-4D97-AF65-F5344CB8AC3E}">
        <p14:creationId xmlns:p14="http://schemas.microsoft.com/office/powerpoint/2010/main" val="167309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14D19-FF89-F8E6-11F2-29DBA8ABD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E5B09F-C3A0-116B-DE07-FBA7D96C9502}"/>
              </a:ext>
            </a:extLst>
          </p:cNvPr>
          <p:cNvSpPr txBox="1"/>
          <p:nvPr/>
        </p:nvSpPr>
        <p:spPr>
          <a:xfrm>
            <a:off x="884528" y="924242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18:23 – Paul begins his </a:t>
            </a:r>
            <a:r>
              <a:rPr lang="en-US" sz="2800" i="1" u="sng" dirty="0"/>
              <a:t>3</a:t>
            </a:r>
            <a:r>
              <a:rPr lang="en-US" sz="2800" i="1" u="sng" baseline="30000" dirty="0"/>
              <a:t>rd</a:t>
            </a:r>
            <a:r>
              <a:rPr lang="en-US" sz="2800" i="1" u="sng" dirty="0"/>
              <a:t> missionary journey.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CBC29F-5330-5CA9-01FE-30894BA7BBA6}"/>
              </a:ext>
            </a:extLst>
          </p:cNvPr>
          <p:cNvSpPr txBox="1"/>
          <p:nvPr/>
        </p:nvSpPr>
        <p:spPr>
          <a:xfrm>
            <a:off x="884528" y="2714625"/>
            <a:ext cx="99826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18:24-28 – Enter Apollos, preaching John the Baptist: Priscilla and</a:t>
            </a:r>
            <a:br>
              <a:rPr lang="en-US" sz="2800" dirty="0"/>
            </a:br>
            <a:r>
              <a:rPr lang="en-US" sz="2800" dirty="0"/>
              <a:t>    Aquila explain to him more accurately </a:t>
            </a:r>
            <a:r>
              <a:rPr lang="en-US" sz="2800" i="1" u="sng" dirty="0"/>
              <a:t>“the way of God.”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6A7566-7706-5F4A-9039-CE673FF77254}"/>
              </a:ext>
            </a:extLst>
          </p:cNvPr>
          <p:cNvSpPr txBox="1"/>
          <p:nvPr/>
        </p:nvSpPr>
        <p:spPr>
          <a:xfrm>
            <a:off x="1224518" y="4322066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Apollos becomes a dynamic evangelist in </a:t>
            </a:r>
            <a:r>
              <a:rPr lang="en-US" sz="2800" i="1" u="sng" dirty="0"/>
              <a:t>western Greece.</a:t>
            </a:r>
          </a:p>
        </p:txBody>
      </p:sp>
    </p:spTree>
    <p:extLst>
      <p:ext uri="{BB962C8B-B14F-4D97-AF65-F5344CB8AC3E}">
        <p14:creationId xmlns:p14="http://schemas.microsoft.com/office/powerpoint/2010/main" val="1641685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</p:bldLst>
  </p:timing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14221</TotalTime>
  <Words>150</Words>
  <Application>Microsoft Office PowerPoint</Application>
  <PresentationFormat>Widescreen</PresentationFormat>
  <Paragraphs>19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Arial</vt:lpstr>
      <vt:lpstr>Calibri</vt:lpstr>
      <vt:lpstr>Calibri Light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 walthall</dc:creator>
  <cp:lastModifiedBy>william walthall</cp:lastModifiedBy>
  <cp:revision>109</cp:revision>
  <dcterms:created xsi:type="dcterms:W3CDTF">2024-09-25T23:04:28Z</dcterms:created>
  <dcterms:modified xsi:type="dcterms:W3CDTF">2026-09-23T00:48:08Z</dcterms:modified>
</cp:coreProperties>
</file>