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0" r:id="rId1"/>
  </p:sldMasterIdLst>
  <p:notesMasterIdLst>
    <p:notesMasterId r:id="rId18"/>
  </p:notesMasterIdLst>
  <p:sldIdLst>
    <p:sldId id="256" r:id="rId2"/>
    <p:sldId id="257" r:id="rId3"/>
    <p:sldId id="269" r:id="rId4"/>
    <p:sldId id="267" r:id="rId5"/>
    <p:sldId id="264" r:id="rId6"/>
    <p:sldId id="260" r:id="rId7"/>
    <p:sldId id="261" r:id="rId8"/>
    <p:sldId id="266" r:id="rId9"/>
    <p:sldId id="263" r:id="rId10"/>
    <p:sldId id="270" r:id="rId11"/>
    <p:sldId id="271" r:id="rId12"/>
    <p:sldId id="272" r:id="rId13"/>
    <p:sldId id="262" r:id="rId14"/>
    <p:sldId id="258" r:id="rId15"/>
    <p:sldId id="273" r:id="rId16"/>
    <p:sldId id="259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F3EDBC2-DE2A-42DB-9D92-46202A8E800C}">
          <p14:sldIdLst>
            <p14:sldId id="256"/>
          </p14:sldIdLst>
        </p14:section>
        <p14:section name="Untitled Section" id="{E25828D1-205A-4BDF-87CE-0406423A0A3E}">
          <p14:sldIdLst>
            <p14:sldId id="257"/>
            <p14:sldId id="269"/>
            <p14:sldId id="267"/>
            <p14:sldId id="264"/>
            <p14:sldId id="260"/>
            <p14:sldId id="261"/>
            <p14:sldId id="266"/>
            <p14:sldId id="263"/>
            <p14:sldId id="270"/>
            <p14:sldId id="271"/>
            <p14:sldId id="272"/>
            <p14:sldId id="262"/>
            <p14:sldId id="258"/>
            <p14:sldId id="273"/>
            <p14:sldId id="25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E43B0D-6E17-468B-BC20-D8E9499405C3}" v="14" dt="2026-09-25T18:51:02.9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78" y="882"/>
      </p:cViewPr>
      <p:guideLst/>
    </p:cSldViewPr>
  </p:slideViewPr>
  <p:notesTextViewPr>
    <p:cViewPr>
      <p:scale>
        <a:sx n="3" d="2"/>
        <a:sy n="3" d="2"/>
      </p:scale>
      <p:origin x="-6" y="-18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liam walthall" userId="f772a56296823cba" providerId="LiveId" clId="{4BA45501-BB18-4C42-BF37-724D5004BCF0}"/>
    <pc:docChg chg="undo custSel addSld delSld modSld sldOrd modSection">
      <pc:chgData name="william walthall" userId="f772a56296823cba" providerId="LiveId" clId="{4BA45501-BB18-4C42-BF37-724D5004BCF0}" dt="2026-09-25T20:53:59.642" v="308" actId="20577"/>
      <pc:docMkLst>
        <pc:docMk/>
      </pc:docMkLst>
      <pc:sldChg chg="addSp delSp modSp mod setBg delAnim modAnim">
        <pc:chgData name="william walthall" userId="f772a56296823cba" providerId="LiveId" clId="{4BA45501-BB18-4C42-BF37-724D5004BCF0}" dt="2026-09-23T23:04:58.186" v="110"/>
        <pc:sldMkLst>
          <pc:docMk/>
          <pc:sldMk cId="1525269399" sldId="257"/>
        </pc:sldMkLst>
        <pc:spChg chg="add mod">
          <ac:chgData name="william walthall" userId="f772a56296823cba" providerId="LiveId" clId="{4BA45501-BB18-4C42-BF37-724D5004BCF0}" dt="2026-09-23T23:04:42.712" v="109" actId="13822"/>
          <ac:spMkLst>
            <pc:docMk/>
            <pc:sldMk cId="1525269399" sldId="257"/>
            <ac:spMk id="17" creationId="{4A7C9FC7-2B80-4D5E-93B1-FB49F30D41E6}"/>
          </ac:spMkLst>
        </pc:spChg>
        <pc:picChg chg="add mod">
          <ac:chgData name="william walthall" userId="f772a56296823cba" providerId="LiveId" clId="{4BA45501-BB18-4C42-BF37-724D5004BCF0}" dt="2026-09-23T22:58:57.159" v="96" actId="1076"/>
          <ac:picMkLst>
            <pc:docMk/>
            <pc:sldMk cId="1525269399" sldId="257"/>
            <ac:picMk id="10" creationId="{921A8A71-77A5-93D3-A2E8-4E8F47704C9D}"/>
          </ac:picMkLst>
        </pc:picChg>
        <pc:picChg chg="add mod">
          <ac:chgData name="william walthall" userId="f772a56296823cba" providerId="LiveId" clId="{4BA45501-BB18-4C42-BF37-724D5004BCF0}" dt="2026-09-23T22:59:08.624" v="99" actId="14100"/>
          <ac:picMkLst>
            <pc:docMk/>
            <pc:sldMk cId="1525269399" sldId="257"/>
            <ac:picMk id="14" creationId="{FCEB1D86-5EBC-BF9A-0DED-DF6CCE280AB5}"/>
          </ac:picMkLst>
        </pc:picChg>
      </pc:sldChg>
      <pc:sldChg chg="addSp delSp modSp mod delAnim modAnim">
        <pc:chgData name="william walthall" userId="f772a56296823cba" providerId="LiveId" clId="{4BA45501-BB18-4C42-BF37-724D5004BCF0}" dt="2026-09-25T18:51:02.983" v="280"/>
        <pc:sldMkLst>
          <pc:docMk/>
          <pc:sldMk cId="1673098923" sldId="258"/>
        </pc:sldMkLst>
        <pc:spChg chg="mod">
          <ac:chgData name="william walthall" userId="f772a56296823cba" providerId="LiveId" clId="{4BA45501-BB18-4C42-BF37-724D5004BCF0}" dt="2026-09-25T18:50:13.609" v="272" actId="1076"/>
          <ac:spMkLst>
            <pc:docMk/>
            <pc:sldMk cId="1673098923" sldId="258"/>
            <ac:spMk id="2" creationId="{1DB5553E-89FE-044A-918E-AF514B5EF8CE}"/>
          </ac:spMkLst>
        </pc:spChg>
        <pc:spChg chg="mod">
          <ac:chgData name="william walthall" userId="f772a56296823cba" providerId="LiveId" clId="{4BA45501-BB18-4C42-BF37-724D5004BCF0}" dt="2026-09-25T18:50:07.755" v="270" actId="1076"/>
          <ac:spMkLst>
            <pc:docMk/>
            <pc:sldMk cId="1673098923" sldId="258"/>
            <ac:spMk id="5" creationId="{00C9BC23-A333-87C1-A82E-A792D826DBE5}"/>
          </ac:spMkLst>
        </pc:spChg>
        <pc:spChg chg="del">
          <ac:chgData name="william walthall" userId="f772a56296823cba" providerId="LiveId" clId="{4BA45501-BB18-4C42-BF37-724D5004BCF0}" dt="2026-09-25T18:49:39.790" v="263" actId="21"/>
          <ac:spMkLst>
            <pc:docMk/>
            <pc:sldMk cId="1673098923" sldId="258"/>
            <ac:spMk id="8" creationId="{902C285C-1671-AB24-73DD-7FCB6D8079B6}"/>
          </ac:spMkLst>
        </pc:spChg>
        <pc:spChg chg="mod">
          <ac:chgData name="william walthall" userId="f772a56296823cba" providerId="LiveId" clId="{4BA45501-BB18-4C42-BF37-724D5004BCF0}" dt="2026-09-25T18:50:10.538" v="271" actId="1076"/>
          <ac:spMkLst>
            <pc:docMk/>
            <pc:sldMk cId="1673098923" sldId="258"/>
            <ac:spMk id="12" creationId="{11F7C974-0C77-C029-682F-190E599E7DB1}"/>
          </ac:spMkLst>
        </pc:spChg>
        <pc:picChg chg="add del">
          <ac:chgData name="william walthall" userId="f772a56296823cba" providerId="LiveId" clId="{4BA45501-BB18-4C42-BF37-724D5004BCF0}" dt="2026-09-25T18:50:20.627" v="274" actId="478"/>
          <ac:picMkLst>
            <pc:docMk/>
            <pc:sldMk cId="1673098923" sldId="258"/>
            <ac:picMk id="4" creationId="{232890BA-E7AC-B673-4B18-5B450E459C1A}"/>
          </ac:picMkLst>
        </pc:picChg>
        <pc:picChg chg="add mod">
          <ac:chgData name="william walthall" userId="f772a56296823cba" providerId="LiveId" clId="{4BA45501-BB18-4C42-BF37-724D5004BCF0}" dt="2026-09-25T18:50:44.338" v="278" actId="14100"/>
          <ac:picMkLst>
            <pc:docMk/>
            <pc:sldMk cId="1673098923" sldId="258"/>
            <ac:picMk id="7" creationId="{D4973E52-C275-96BF-C960-A796263889C2}"/>
          </ac:picMkLst>
        </pc:picChg>
      </pc:sldChg>
      <pc:sldChg chg="addSp delSp modSp add mod delAnim modAnim">
        <pc:chgData name="william walthall" userId="f772a56296823cba" providerId="LiveId" clId="{4BA45501-BB18-4C42-BF37-724D5004BCF0}" dt="2026-09-25T20:53:59.642" v="308" actId="20577"/>
        <pc:sldMkLst>
          <pc:docMk/>
          <pc:sldMk cId="240382039" sldId="260"/>
        </pc:sldMkLst>
        <pc:spChg chg="add mod">
          <ac:chgData name="william walthall" userId="f772a56296823cba" providerId="LiveId" clId="{4BA45501-BB18-4C42-BF37-724D5004BCF0}" dt="2026-09-25T20:53:59.642" v="308" actId="20577"/>
          <ac:spMkLst>
            <pc:docMk/>
            <pc:sldMk cId="240382039" sldId="260"/>
            <ac:spMk id="9" creationId="{62F279F4-D168-AA45-0208-7278C53CB16F}"/>
          </ac:spMkLst>
        </pc:spChg>
        <pc:spChg chg="mod">
          <ac:chgData name="william walthall" userId="f772a56296823cba" providerId="LiveId" clId="{4BA45501-BB18-4C42-BF37-724D5004BCF0}" dt="2026-09-23T22:31:07.621" v="5" actId="1076"/>
          <ac:spMkLst>
            <pc:docMk/>
            <pc:sldMk cId="240382039" sldId="260"/>
            <ac:spMk id="12" creationId="{FB3444D4-97F9-7E7E-5827-AC7352A91D85}"/>
          </ac:spMkLst>
        </pc:spChg>
        <pc:spChg chg="add del mod">
          <ac:chgData name="william walthall" userId="f772a56296823cba" providerId="LiveId" clId="{4BA45501-BB18-4C42-BF37-724D5004BCF0}" dt="2026-09-25T18:26:56.524" v="225" actId="21"/>
          <ac:spMkLst>
            <pc:docMk/>
            <pc:sldMk cId="240382039" sldId="260"/>
            <ac:spMk id="15" creationId="{E70F5ACA-5D9B-8000-2D28-D595DE967187}"/>
          </ac:spMkLst>
        </pc:spChg>
        <pc:picChg chg="add mod">
          <ac:chgData name="william walthall" userId="f772a56296823cba" providerId="LiveId" clId="{4BA45501-BB18-4C42-BF37-724D5004BCF0}" dt="2026-09-25T18:29:51.345" v="242" actId="1076"/>
          <ac:picMkLst>
            <pc:docMk/>
            <pc:sldMk cId="240382039" sldId="260"/>
            <ac:picMk id="8" creationId="{2E9AABBA-7131-4EDA-D5B6-A3B5823836FE}"/>
          </ac:picMkLst>
        </pc:picChg>
        <pc:picChg chg="add del mod">
          <ac:chgData name="william walthall" userId="f772a56296823cba" providerId="LiveId" clId="{4BA45501-BB18-4C42-BF37-724D5004BCF0}" dt="2026-09-25T18:26:37.229" v="221" actId="478"/>
          <ac:picMkLst>
            <pc:docMk/>
            <pc:sldMk cId="240382039" sldId="260"/>
            <ac:picMk id="11" creationId="{C7A88136-5899-C3F9-8EA9-772441330C7A}"/>
          </ac:picMkLst>
        </pc:picChg>
        <pc:picChg chg="add del mod">
          <ac:chgData name="william walthall" userId="f772a56296823cba" providerId="LiveId" clId="{4BA45501-BB18-4C42-BF37-724D5004BCF0}" dt="2026-09-25T18:26:42.049" v="222" actId="21"/>
          <ac:picMkLst>
            <pc:docMk/>
            <pc:sldMk cId="240382039" sldId="260"/>
            <ac:picMk id="14" creationId="{05DBBDC8-C667-A064-49EF-76C685407A7C}"/>
          </ac:picMkLst>
        </pc:picChg>
      </pc:sldChg>
      <pc:sldChg chg="addSp delSp modSp add mod delAnim modAnim">
        <pc:chgData name="william walthall" userId="f772a56296823cba" providerId="LiveId" clId="{4BA45501-BB18-4C42-BF37-724D5004BCF0}" dt="2026-09-23T22:53:47.441" v="88"/>
        <pc:sldMkLst>
          <pc:docMk/>
          <pc:sldMk cId="815755637" sldId="261"/>
        </pc:sldMkLst>
        <pc:spChg chg="mod">
          <ac:chgData name="william walthall" userId="f772a56296823cba" providerId="LiveId" clId="{4BA45501-BB18-4C42-BF37-724D5004BCF0}" dt="2026-09-23T22:31:21.384" v="7" actId="1076"/>
          <ac:spMkLst>
            <pc:docMk/>
            <pc:sldMk cId="815755637" sldId="261"/>
            <ac:spMk id="2" creationId="{D0088A44-0C5E-D061-A0BC-288FBD19BDEC}"/>
          </ac:spMkLst>
        </pc:spChg>
        <pc:picChg chg="add mod">
          <ac:chgData name="william walthall" userId="f772a56296823cba" providerId="LiveId" clId="{4BA45501-BB18-4C42-BF37-724D5004BCF0}" dt="2026-09-23T22:49:38.769" v="75" actId="14100"/>
          <ac:picMkLst>
            <pc:docMk/>
            <pc:sldMk cId="815755637" sldId="261"/>
            <ac:picMk id="4" creationId="{8A256B1E-34D9-8DCA-E935-76FE341B20DF}"/>
          </ac:picMkLst>
        </pc:picChg>
      </pc:sldChg>
      <pc:sldChg chg="addSp delSp modSp add mod delAnim modAnim">
        <pc:chgData name="william walthall" userId="f772a56296823cba" providerId="LiveId" clId="{4BA45501-BB18-4C42-BF37-724D5004BCF0}" dt="2026-09-25T19:30:27.314" v="282" actId="20577"/>
        <pc:sldMkLst>
          <pc:docMk/>
          <pc:sldMk cId="3561414151" sldId="262"/>
        </pc:sldMkLst>
        <pc:spChg chg="mod">
          <ac:chgData name="william walthall" userId="f772a56296823cba" providerId="LiveId" clId="{4BA45501-BB18-4C42-BF37-724D5004BCF0}" dt="2026-09-25T19:30:27.314" v="282" actId="20577"/>
          <ac:spMkLst>
            <pc:docMk/>
            <pc:sldMk cId="3561414151" sldId="262"/>
            <ac:spMk id="7" creationId="{1D5FF2D2-DE27-3884-11A1-4BC58DD5D76B}"/>
          </ac:spMkLst>
        </pc:spChg>
        <pc:picChg chg="add mod">
          <ac:chgData name="william walthall" userId="f772a56296823cba" providerId="LiveId" clId="{4BA45501-BB18-4C42-BF37-724D5004BCF0}" dt="2026-09-23T22:52:24.966" v="82" actId="1076"/>
          <ac:picMkLst>
            <pc:docMk/>
            <pc:sldMk cId="3561414151" sldId="262"/>
            <ac:picMk id="4" creationId="{697747D0-714B-51C7-971E-C3CC27A27C69}"/>
          </ac:picMkLst>
        </pc:picChg>
      </pc:sldChg>
      <pc:sldChg chg="delSp modSp add mod ord">
        <pc:chgData name="william walthall" userId="f772a56296823cba" providerId="LiveId" clId="{4BA45501-BB18-4C42-BF37-724D5004BCF0}" dt="2026-09-23T22:52:59.180" v="84"/>
        <pc:sldMkLst>
          <pc:docMk/>
          <pc:sldMk cId="3516643008" sldId="263"/>
        </pc:sldMkLst>
        <pc:picChg chg="mod">
          <ac:chgData name="william walthall" userId="f772a56296823cba" providerId="LiveId" clId="{4BA45501-BB18-4C42-BF37-724D5004BCF0}" dt="2026-09-23T22:37:28.807" v="35" actId="14100"/>
          <ac:picMkLst>
            <pc:docMk/>
            <pc:sldMk cId="3516643008" sldId="263"/>
            <ac:picMk id="4" creationId="{035141CE-DE80-3F0B-4C7E-718FDE1C4294}"/>
          </ac:picMkLst>
        </pc:picChg>
      </pc:sldChg>
      <pc:sldChg chg="addSp modSp new mod ord">
        <pc:chgData name="william walthall" userId="f772a56296823cba" providerId="LiveId" clId="{4BA45501-BB18-4C42-BF37-724D5004BCF0}" dt="2026-09-23T22:54:00.144" v="91"/>
        <pc:sldMkLst>
          <pc:docMk/>
          <pc:sldMk cId="57618141" sldId="264"/>
        </pc:sldMkLst>
        <pc:picChg chg="add mod">
          <ac:chgData name="william walthall" userId="f772a56296823cba" providerId="LiveId" clId="{4BA45501-BB18-4C42-BF37-724D5004BCF0}" dt="2026-09-23T22:38:23.822" v="40" actId="1076"/>
          <ac:picMkLst>
            <pc:docMk/>
            <pc:sldMk cId="57618141" sldId="264"/>
            <ac:picMk id="6" creationId="{37A81795-BF78-53F9-17BF-BB88845085A7}"/>
          </ac:picMkLst>
        </pc:picChg>
      </pc:sldChg>
      <pc:sldChg chg="addSp delSp modSp new mod ord">
        <pc:chgData name="william walthall" userId="f772a56296823cba" providerId="LiveId" clId="{4BA45501-BB18-4C42-BF37-724D5004BCF0}" dt="2026-09-23T22:49:56.552" v="78"/>
        <pc:sldMkLst>
          <pc:docMk/>
          <pc:sldMk cId="3029486865" sldId="266"/>
        </pc:sldMkLst>
        <pc:picChg chg="add mod">
          <ac:chgData name="william walthall" userId="f772a56296823cba" providerId="LiveId" clId="{4BA45501-BB18-4C42-BF37-724D5004BCF0}" dt="2026-09-23T22:44:13.065" v="52" actId="1076"/>
          <ac:picMkLst>
            <pc:docMk/>
            <pc:sldMk cId="3029486865" sldId="266"/>
            <ac:picMk id="6" creationId="{0DD4D3A4-AFA1-705B-4290-6E8401F43BF8}"/>
          </ac:picMkLst>
        </pc:picChg>
      </pc:sldChg>
      <pc:sldChg chg="addSp new mod">
        <pc:chgData name="william walthall" userId="f772a56296823cba" providerId="LiveId" clId="{4BA45501-BB18-4C42-BF37-724D5004BCF0}" dt="2026-09-23T22:45:13.807" v="56" actId="22"/>
        <pc:sldMkLst>
          <pc:docMk/>
          <pc:sldMk cId="472915029" sldId="267"/>
        </pc:sldMkLst>
        <pc:picChg chg="add">
          <ac:chgData name="william walthall" userId="f772a56296823cba" providerId="LiveId" clId="{4BA45501-BB18-4C42-BF37-724D5004BCF0}" dt="2026-09-23T22:45:13.807" v="56" actId="22"/>
          <ac:picMkLst>
            <pc:docMk/>
            <pc:sldMk cId="472915029" sldId="267"/>
            <ac:picMk id="6" creationId="{00CE2BEE-7613-7202-D428-2C2477D1D810}"/>
          </ac:picMkLst>
        </pc:picChg>
      </pc:sldChg>
      <pc:sldChg chg="addSp modSp new mod ord">
        <pc:chgData name="william walthall" userId="f772a56296823cba" providerId="LiveId" clId="{4BA45501-BB18-4C42-BF37-724D5004BCF0}" dt="2026-09-23T22:54:06.941" v="93"/>
        <pc:sldMkLst>
          <pc:docMk/>
          <pc:sldMk cId="2421854802" sldId="269"/>
        </pc:sldMkLst>
        <pc:picChg chg="add mod">
          <ac:chgData name="william walthall" userId="f772a56296823cba" providerId="LiveId" clId="{4BA45501-BB18-4C42-BF37-724D5004BCF0}" dt="2026-09-23T22:46:41.520" v="63" actId="1076"/>
          <ac:picMkLst>
            <pc:docMk/>
            <pc:sldMk cId="2421854802" sldId="269"/>
            <ac:picMk id="6" creationId="{9D2B7507-35B4-CE6E-41FF-DBFE60372AFD}"/>
          </ac:picMkLst>
        </pc:picChg>
      </pc:sldChg>
      <pc:sldChg chg="addSp delSp modSp new mod">
        <pc:chgData name="william walthall" userId="f772a56296823cba" providerId="LiveId" clId="{4BA45501-BB18-4C42-BF37-724D5004BCF0}" dt="2026-09-25T18:28:46.734" v="239" actId="478"/>
        <pc:sldMkLst>
          <pc:docMk/>
          <pc:sldMk cId="2921885428" sldId="270"/>
        </pc:sldMkLst>
        <pc:spChg chg="del">
          <ac:chgData name="william walthall" userId="f772a56296823cba" providerId="LiveId" clId="{4BA45501-BB18-4C42-BF37-724D5004BCF0}" dt="2026-09-25T18:28:41.318" v="237" actId="478"/>
          <ac:spMkLst>
            <pc:docMk/>
            <pc:sldMk cId="2921885428" sldId="270"/>
            <ac:spMk id="2" creationId="{E87CE7F6-35C1-69E1-CB8E-020D7379955F}"/>
          </ac:spMkLst>
        </pc:spChg>
        <pc:spChg chg="del">
          <ac:chgData name="william walthall" userId="f772a56296823cba" providerId="LiveId" clId="{4BA45501-BB18-4C42-BF37-724D5004BCF0}" dt="2026-09-25T18:28:43.862" v="238" actId="478"/>
          <ac:spMkLst>
            <pc:docMk/>
            <pc:sldMk cId="2921885428" sldId="270"/>
            <ac:spMk id="3" creationId="{AA284C21-C10D-0807-BC75-B160016F5D8F}"/>
          </ac:spMkLst>
        </pc:spChg>
        <pc:spChg chg="del">
          <ac:chgData name="william walthall" userId="f772a56296823cba" providerId="LiveId" clId="{4BA45501-BB18-4C42-BF37-724D5004BCF0}" dt="2026-09-25T18:28:46.734" v="239" actId="478"/>
          <ac:spMkLst>
            <pc:docMk/>
            <pc:sldMk cId="2921885428" sldId="270"/>
            <ac:spMk id="4" creationId="{346B17AE-69F5-2BD0-83AE-2C7FA11AA533}"/>
          </ac:spMkLst>
        </pc:spChg>
        <pc:picChg chg="add mod">
          <ac:chgData name="william walthall" userId="f772a56296823cba" providerId="LiveId" clId="{4BA45501-BB18-4C42-BF37-724D5004BCF0}" dt="2026-09-25T18:28:05.293" v="232" actId="14100"/>
          <ac:picMkLst>
            <pc:docMk/>
            <pc:sldMk cId="2921885428" sldId="270"/>
            <ac:picMk id="6" creationId="{CC0D2A00-3129-AE96-85CD-B72D082D0D0F}"/>
          </ac:picMkLst>
        </pc:picChg>
        <pc:picChg chg="add mod">
          <ac:chgData name="william walthall" userId="f772a56296823cba" providerId="LiveId" clId="{4BA45501-BB18-4C42-BF37-724D5004BCF0}" dt="2026-09-25T18:28:12.457" v="234" actId="14100"/>
          <ac:picMkLst>
            <pc:docMk/>
            <pc:sldMk cId="2921885428" sldId="270"/>
            <ac:picMk id="8" creationId="{A6721A94-BA25-7FFF-AF62-83A62A69C62C}"/>
          </ac:picMkLst>
        </pc:picChg>
        <pc:picChg chg="add mod">
          <ac:chgData name="william walthall" userId="f772a56296823cba" providerId="LiveId" clId="{4BA45501-BB18-4C42-BF37-724D5004BCF0}" dt="2026-09-25T18:28:26.890" v="236" actId="14100"/>
          <ac:picMkLst>
            <pc:docMk/>
            <pc:sldMk cId="2921885428" sldId="270"/>
            <ac:picMk id="10" creationId="{9586F50B-6359-6DEF-1FAE-23AFBD964DD4}"/>
          </ac:picMkLst>
        </pc:picChg>
      </pc:sldChg>
      <pc:sldChg chg="addSp delSp modSp new mod">
        <pc:chgData name="william walthall" userId="f772a56296823cba" providerId="LiveId" clId="{4BA45501-BB18-4C42-BF37-724D5004BCF0}" dt="2026-09-25T18:40:17.477" v="251" actId="478"/>
        <pc:sldMkLst>
          <pc:docMk/>
          <pc:sldMk cId="2704854108" sldId="271"/>
        </pc:sldMkLst>
        <pc:spChg chg="del">
          <ac:chgData name="william walthall" userId="f772a56296823cba" providerId="LiveId" clId="{4BA45501-BB18-4C42-BF37-724D5004BCF0}" dt="2026-09-25T18:40:14.716" v="250" actId="478"/>
          <ac:spMkLst>
            <pc:docMk/>
            <pc:sldMk cId="2704854108" sldId="271"/>
            <ac:spMk id="2" creationId="{AF1E890D-8FCB-AFD4-10B9-36A0B2A7F980}"/>
          </ac:spMkLst>
        </pc:spChg>
        <pc:spChg chg="del">
          <ac:chgData name="william walthall" userId="f772a56296823cba" providerId="LiveId" clId="{4BA45501-BB18-4C42-BF37-724D5004BCF0}" dt="2026-09-25T18:40:17.477" v="251" actId="478"/>
          <ac:spMkLst>
            <pc:docMk/>
            <pc:sldMk cId="2704854108" sldId="271"/>
            <ac:spMk id="4" creationId="{ADC2F04F-7399-06FA-1B4A-0AD21DC19C96}"/>
          </ac:spMkLst>
        </pc:spChg>
        <pc:picChg chg="add del mod">
          <ac:chgData name="william walthall" userId="f772a56296823cba" providerId="LiveId" clId="{4BA45501-BB18-4C42-BF37-724D5004BCF0}" dt="2026-09-25T18:40:07.299" v="248" actId="478"/>
          <ac:picMkLst>
            <pc:docMk/>
            <pc:sldMk cId="2704854108" sldId="271"/>
            <ac:picMk id="6" creationId="{42167DFA-A219-EEE8-453E-15E0BC522487}"/>
          </ac:picMkLst>
        </pc:picChg>
        <pc:picChg chg="add">
          <ac:chgData name="william walthall" userId="f772a56296823cba" providerId="LiveId" clId="{4BA45501-BB18-4C42-BF37-724D5004BCF0}" dt="2026-09-25T18:40:09.763" v="249" actId="22"/>
          <ac:picMkLst>
            <pc:docMk/>
            <pc:sldMk cId="2704854108" sldId="271"/>
            <ac:picMk id="8" creationId="{C50BB465-8C1C-F2C9-523F-74BBD018494A}"/>
          </ac:picMkLst>
        </pc:picChg>
      </pc:sldChg>
      <pc:sldChg chg="addSp delSp modSp new mod">
        <pc:chgData name="william walthall" userId="f772a56296823cba" providerId="LiveId" clId="{4BA45501-BB18-4C42-BF37-724D5004BCF0}" dt="2026-09-25T18:46:34.646" v="259" actId="1076"/>
        <pc:sldMkLst>
          <pc:docMk/>
          <pc:sldMk cId="2499775018" sldId="272"/>
        </pc:sldMkLst>
        <pc:spChg chg="del mod">
          <ac:chgData name="william walthall" userId="f772a56296823cba" providerId="LiveId" clId="{4BA45501-BB18-4C42-BF37-724D5004BCF0}" dt="2026-09-25T18:46:18.716" v="255" actId="478"/>
          <ac:spMkLst>
            <pc:docMk/>
            <pc:sldMk cId="2499775018" sldId="272"/>
            <ac:spMk id="2" creationId="{2A9FF5CB-A631-D955-0C89-596FFA9A24C9}"/>
          </ac:spMkLst>
        </pc:spChg>
        <pc:spChg chg="del">
          <ac:chgData name="william walthall" userId="f772a56296823cba" providerId="LiveId" clId="{4BA45501-BB18-4C42-BF37-724D5004BCF0}" dt="2026-09-25T18:46:23.205" v="256" actId="478"/>
          <ac:spMkLst>
            <pc:docMk/>
            <pc:sldMk cId="2499775018" sldId="272"/>
            <ac:spMk id="4" creationId="{F76D93BD-F00A-3D56-03AF-E8B8CE86E3B8}"/>
          </ac:spMkLst>
        </pc:spChg>
        <pc:picChg chg="add mod">
          <ac:chgData name="william walthall" userId="f772a56296823cba" providerId="LiveId" clId="{4BA45501-BB18-4C42-BF37-724D5004BCF0}" dt="2026-09-25T18:46:34.646" v="259" actId="1076"/>
          <ac:picMkLst>
            <pc:docMk/>
            <pc:sldMk cId="2499775018" sldId="272"/>
            <ac:picMk id="6" creationId="{1D766BE3-8073-6489-8D14-E95230798C21}"/>
          </ac:picMkLst>
        </pc:picChg>
      </pc:sldChg>
      <pc:sldChg chg="addSp delSp modSp new mod modAnim">
        <pc:chgData name="william walthall" userId="f772a56296823cba" providerId="LiveId" clId="{4BA45501-BB18-4C42-BF37-724D5004BCF0}" dt="2026-09-25T18:50:00.553" v="269" actId="1076"/>
        <pc:sldMkLst>
          <pc:docMk/>
          <pc:sldMk cId="1264271654" sldId="273"/>
        </pc:sldMkLst>
        <pc:spChg chg="del">
          <ac:chgData name="william walthall" userId="f772a56296823cba" providerId="LiveId" clId="{4BA45501-BB18-4C42-BF37-724D5004BCF0}" dt="2026-09-25T18:49:50.851" v="266" actId="478"/>
          <ac:spMkLst>
            <pc:docMk/>
            <pc:sldMk cId="1264271654" sldId="273"/>
            <ac:spMk id="2" creationId="{0462C8FF-85B0-2280-2437-F20CD08C6D2A}"/>
          </ac:spMkLst>
        </pc:spChg>
        <pc:spChg chg="del">
          <ac:chgData name="william walthall" userId="f772a56296823cba" providerId="LiveId" clId="{4BA45501-BB18-4C42-BF37-724D5004BCF0}" dt="2026-09-25T18:49:54.508" v="267" actId="478"/>
          <ac:spMkLst>
            <pc:docMk/>
            <pc:sldMk cId="1264271654" sldId="273"/>
            <ac:spMk id="3" creationId="{EB61682A-AC20-0BA7-FE2D-918DB1CE0A3D}"/>
          </ac:spMkLst>
        </pc:spChg>
        <pc:spChg chg="del">
          <ac:chgData name="william walthall" userId="f772a56296823cba" providerId="LiveId" clId="{4BA45501-BB18-4C42-BF37-724D5004BCF0}" dt="2026-09-25T18:49:56.684" v="268" actId="478"/>
          <ac:spMkLst>
            <pc:docMk/>
            <pc:sldMk cId="1264271654" sldId="273"/>
            <ac:spMk id="4" creationId="{7A6D6402-DD60-523E-1D50-EF9A85B2B675}"/>
          </ac:spMkLst>
        </pc:spChg>
        <pc:spChg chg="add mod">
          <ac:chgData name="william walthall" userId="f772a56296823cba" providerId="LiveId" clId="{4BA45501-BB18-4C42-BF37-724D5004BCF0}" dt="2026-09-25T18:50:00.553" v="269" actId="1076"/>
          <ac:spMkLst>
            <pc:docMk/>
            <pc:sldMk cId="1264271654" sldId="273"/>
            <ac:spMk id="8" creationId="{902C285C-1671-AB24-73DD-7FCB6D8079B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5EC671-CD10-4CC3-B323-29AEC78D2140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935F69-25BA-490C-8F62-7DF836420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962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35F69-25BA-490C-8F62-7DF8364206B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90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3B7B-C7B5-42CF-90CF-67B3D21B2314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45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6519-E62D-4F8C-AE1E-36928EC7D15C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91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7AEB6-FCE1-4CD5-923B-84E54F1460D5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25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74C2F-71A1-43C9-B2F6-A4FAC8157F1A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40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31DCC-9916-4BB7-A2E9-25EC84C740A7}" type="datetime1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26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9146A-335D-4B7F-86AE-5D483B1F631C}" type="datetime1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06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D8EC-8E17-4CE6-99C2-C22488572868}" type="datetime1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866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50ABA-DFFA-4B13-BB77-624D9164A38B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27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0A08F-2B1D-4498-A043-7C299B1C2561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753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D9902-F134-45BD-ABD2-80C28059B090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681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04DB0-379A-41B7-9B29-7F42F0D571D5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243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E9B64-DC09-41C8-9DE3-DA74AF8D2F97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91CC32-6A6B-4E2E-BBA1-6864F305DA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537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</p:sldLayoutIdLst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B5425993-033C-6C7F-1DF7-24A77D6EB3D3}"/>
              </a:ext>
            </a:extLst>
          </p:cNvPr>
          <p:cNvSpPr txBox="1"/>
          <p:nvPr/>
        </p:nvSpPr>
        <p:spPr>
          <a:xfrm>
            <a:off x="3046379" y="1482433"/>
            <a:ext cx="6099242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dirty="0"/>
              <a:t>Walk With the Word</a:t>
            </a:r>
          </a:p>
          <a:p>
            <a:pPr algn="ctr"/>
            <a:endParaRPr lang="en-US" sz="4800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sz="6600" b="1"/>
              <a:t>Acts 19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0079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21A8A71-77A5-93D3-A2E8-4E8F47704C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8837" y="0"/>
            <a:ext cx="7086881" cy="568846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CEB1D86-5EBC-BF9A-0DED-DF6CCE280A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848" y="5904839"/>
            <a:ext cx="10062952" cy="749873"/>
          </a:xfrm>
          <a:prstGeom prst="rect">
            <a:avLst/>
          </a:prstGeom>
        </p:spPr>
      </p:pic>
      <p:sp>
        <p:nvSpPr>
          <p:cNvPr id="17" name="Arrow: Right 16">
            <a:extLst>
              <a:ext uri="{FF2B5EF4-FFF2-40B4-BE49-F238E27FC236}">
                <a16:creationId xmlns:a16="http://schemas.microsoft.com/office/drawing/2014/main" id="{4A7C9FC7-2B80-4D5E-93B1-FB49F30D41E6}"/>
              </a:ext>
            </a:extLst>
          </p:cNvPr>
          <p:cNvSpPr/>
          <p:nvPr/>
        </p:nvSpPr>
        <p:spPr>
          <a:xfrm>
            <a:off x="3242982" y="1838325"/>
            <a:ext cx="1948143" cy="285750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26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F5A03A-73BE-AD24-3D64-3C3B1A9F6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D8EC-8E17-4CE6-99C2-C22488572868}" type="datetime1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A91948-ED95-49CE-86C2-7E278C674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BF6F0A-6DBB-7F62-BE26-146BEFDDA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D2B7507-35B4-CE6E-41FF-DBFE60372A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973" y="7859"/>
            <a:ext cx="11450053" cy="6850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854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527531-8920-275E-10C6-3AAFBB4E5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D8EC-8E17-4CE6-99C2-C22488572868}" type="datetime1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66DD28-34D2-B10B-296D-4792A957C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9BF4A2-AE97-D1A8-64A1-09531552F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4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CE2BEE-7613-7202-D428-2C2477D1D8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5116" y="0"/>
            <a:ext cx="91417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915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C8BCF7-640D-F7EF-194B-197433FB8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D8EC-8E17-4CE6-99C2-C22488572868}" type="datetime1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4C64D9-53C4-807F-890D-15BB0445A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394791-F682-C6A2-EC1C-4F5060702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A81795-BF78-53F9-17BF-BB88845085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0"/>
            <a:ext cx="10291482" cy="6857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18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36D42-B16F-770F-9B08-907AD1061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FB3444D4-97F9-7E7E-5827-AC7352A91D85}"/>
              </a:ext>
            </a:extLst>
          </p:cNvPr>
          <p:cNvSpPr txBox="1"/>
          <p:nvPr/>
        </p:nvSpPr>
        <p:spPr>
          <a:xfrm>
            <a:off x="1104651" y="569255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Some background on the city of Ephesus: </a:t>
            </a:r>
            <a:r>
              <a:rPr lang="en-US" sz="2800" i="1" u="sng" dirty="0"/>
              <a:t>occult!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9AABBA-7131-4EDA-D5B6-A3B5823836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6692" y="1213064"/>
            <a:ext cx="3004030" cy="564493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2F279F4-D168-AA45-0208-7278C53CB16F}"/>
              </a:ext>
            </a:extLst>
          </p:cNvPr>
          <p:cNvSpPr txBox="1"/>
          <p:nvPr/>
        </p:nvSpPr>
        <p:spPr>
          <a:xfrm>
            <a:off x="1772046" y="2951946"/>
            <a:ext cx="181998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Goddess</a:t>
            </a:r>
          </a:p>
          <a:p>
            <a:pPr algn="ctr"/>
            <a:r>
              <a:rPr lang="en-US" sz="2800" dirty="0"/>
              <a:t>Artemis</a:t>
            </a:r>
          </a:p>
          <a:p>
            <a:pPr algn="ctr"/>
            <a:r>
              <a:rPr lang="en-US" sz="2800" dirty="0"/>
              <a:t>(aka Diana)</a:t>
            </a:r>
          </a:p>
        </p:txBody>
      </p:sp>
    </p:spTree>
    <p:extLst>
      <p:ext uri="{BB962C8B-B14F-4D97-AF65-F5344CB8AC3E}">
        <p14:creationId xmlns:p14="http://schemas.microsoft.com/office/powerpoint/2010/main" val="2403820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5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A3CE24-C9ED-5CB7-2811-E3358D8DDD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0088A44-0C5E-D061-A0BC-288FBD19BDEC}"/>
              </a:ext>
            </a:extLst>
          </p:cNvPr>
          <p:cNvSpPr txBox="1"/>
          <p:nvPr/>
        </p:nvSpPr>
        <p:spPr>
          <a:xfrm>
            <a:off x="1193022" y="531403"/>
            <a:ext cx="101758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Known for the temple of </a:t>
            </a:r>
            <a:r>
              <a:rPr lang="en-US" sz="2800" i="1" u="sng" dirty="0"/>
              <a:t>Artemis.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256B1E-34D9-8DCA-E935-76FE341B20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529" y="1225655"/>
            <a:ext cx="10175851" cy="5683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7556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5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F3FD95-7B58-DBF8-A65E-7E1118346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DD4D3A4-AFA1-705B-4290-6E8401F43B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7106" y="0"/>
            <a:ext cx="7670987" cy="6875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486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332A90-88E4-14D8-2878-ACD1FBE68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35141CE-DE80-3F0B-4C7E-718FDE1C42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643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5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C0D2A00-3129-AE96-85CD-B72D082D0D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36739"/>
            <a:ext cx="6515087" cy="38547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6721A94-BA25-7FFF-AF62-83A62A69C6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1484" y="550115"/>
            <a:ext cx="5380938" cy="34395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586F50B-6359-6DEF-1FAE-23AFBD964D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7393" y="4271645"/>
            <a:ext cx="2026753" cy="203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885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A055E8-85DF-E189-C43C-7AC636032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50BB465-8C1C-F2C9-523F-74BBD01849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854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D9572F-CFA6-19A7-EA20-10049FA8E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D766BE3-8073-6489-8D14-E95230798C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525" y="136525"/>
            <a:ext cx="9881937" cy="7411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775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6F2C26-29AC-1669-06C0-980295C224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D5FF2D2-DE27-3884-11A1-4BC58DD5D76B}"/>
              </a:ext>
            </a:extLst>
          </p:cNvPr>
          <p:cNvSpPr txBox="1"/>
          <p:nvPr/>
        </p:nvSpPr>
        <p:spPr>
          <a:xfrm>
            <a:off x="2650723" y="566211"/>
            <a:ext cx="61724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In Ephesus, Paul spends </a:t>
            </a:r>
            <a:r>
              <a:rPr lang="en-US" sz="2800" i="1" u="sng" dirty="0"/>
              <a:t>over 2 years.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7747D0-714B-51C7-971E-C3CC27A27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906" y="1485900"/>
            <a:ext cx="10112188" cy="53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4141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5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79E4E-3F20-C910-B34D-5FB171B61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0C9BC23-A333-87C1-A82E-A792D826DBE5}"/>
              </a:ext>
            </a:extLst>
          </p:cNvPr>
          <p:cNvSpPr txBox="1"/>
          <p:nvPr/>
        </p:nvSpPr>
        <p:spPr>
          <a:xfrm>
            <a:off x="1222976" y="722345"/>
            <a:ext cx="10227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19:11-20 – In Ephesus, Paul performed extraordinary </a:t>
            </a:r>
            <a:r>
              <a:rPr lang="en-US" sz="2800" i="1" u="sng" dirty="0"/>
              <a:t>miracles.</a:t>
            </a:r>
            <a:endParaRPr lang="en-US" sz="28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1F7C974-0C77-C029-682F-190E599E7DB1}"/>
              </a:ext>
            </a:extLst>
          </p:cNvPr>
          <p:cNvSpPr txBox="1"/>
          <p:nvPr/>
        </p:nvSpPr>
        <p:spPr>
          <a:xfrm>
            <a:off x="1468084" y="1512271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Due to the miracles and teaching of Paul, </a:t>
            </a:r>
            <a:r>
              <a:rPr lang="en-US" sz="2800" i="1" u="sng" dirty="0"/>
              <a:t>huge growth!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B5553E-89FE-044A-918E-AF514B5EF8CE}"/>
              </a:ext>
            </a:extLst>
          </p:cNvPr>
          <p:cNvSpPr txBox="1"/>
          <p:nvPr/>
        </p:nvSpPr>
        <p:spPr>
          <a:xfrm>
            <a:off x="1468084" y="2440406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Many are throwing away idols and burning </a:t>
            </a:r>
            <a:r>
              <a:rPr lang="en-US" sz="2800" i="1" u="sng" dirty="0"/>
              <a:t>books of magic.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973E52-C275-96BF-C960-A796263889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3615" y="3096126"/>
            <a:ext cx="5729732" cy="374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098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02C285C-1671-AB24-73DD-7FCB6D8079B6}"/>
              </a:ext>
            </a:extLst>
          </p:cNvPr>
          <p:cNvSpPr txBox="1"/>
          <p:nvPr/>
        </p:nvSpPr>
        <p:spPr>
          <a:xfrm>
            <a:off x="1548295" y="2224616"/>
            <a:ext cx="99826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19:20 – Key verse: The word of the Lord was </a:t>
            </a:r>
            <a:r>
              <a:rPr lang="en-US" sz="2800" b="1" i="1" u="sng" dirty="0"/>
              <a:t>growing.</a:t>
            </a:r>
            <a:br>
              <a:rPr lang="en-US" sz="2800" b="1" dirty="0"/>
            </a:br>
            <a:r>
              <a:rPr lang="en-US" sz="2800" b="1" dirty="0"/>
              <a:t>    (This highlights the 3</a:t>
            </a:r>
            <a:r>
              <a:rPr lang="en-US" sz="2800" b="1" baseline="30000" dirty="0"/>
              <a:t>rd</a:t>
            </a:r>
            <a:r>
              <a:rPr lang="en-US" sz="2800" b="1" dirty="0"/>
              <a:t> section of the outline of Acts.)</a:t>
            </a:r>
            <a:endParaRPr lang="en-US" sz="2800" b="1" i="1" u="sng" dirty="0"/>
          </a:p>
        </p:txBody>
      </p:sp>
    </p:spTree>
    <p:extLst>
      <p:ext uri="{BB962C8B-B14F-4D97-AF65-F5344CB8AC3E}">
        <p14:creationId xmlns:p14="http://schemas.microsoft.com/office/powerpoint/2010/main" val="1264271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7C903-62A6-AFFC-5FC5-D62C61D2B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0616185-9404-B343-0E07-AAB75DB61019}"/>
              </a:ext>
            </a:extLst>
          </p:cNvPr>
          <p:cNvSpPr txBox="1"/>
          <p:nvPr/>
        </p:nvSpPr>
        <p:spPr>
          <a:xfrm>
            <a:off x="1129458" y="865978"/>
            <a:ext cx="10227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19:21-41 – The riot in Ephesus concerning </a:t>
            </a:r>
            <a:r>
              <a:rPr lang="en-US" sz="2800" i="1" u="sng" dirty="0"/>
              <a:t>the Way.</a:t>
            </a:r>
            <a:endParaRPr lang="en-US" sz="28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0663CAD-AE42-B842-36E1-F11D27EEF0F9}"/>
              </a:ext>
            </a:extLst>
          </p:cNvPr>
          <p:cNvSpPr txBox="1"/>
          <p:nvPr/>
        </p:nvSpPr>
        <p:spPr>
          <a:xfrm>
            <a:off x="1468085" y="1773881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 riot is started by Demetrius, a </a:t>
            </a:r>
            <a:r>
              <a:rPr lang="en-US" sz="2800" i="1" u="sng" dirty="0"/>
              <a:t>silversmith.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2C66EDA-6D2C-5C1B-BF56-554D3F14E19D}"/>
              </a:ext>
            </a:extLst>
          </p:cNvPr>
          <p:cNvSpPr txBox="1"/>
          <p:nvPr/>
        </p:nvSpPr>
        <p:spPr>
          <a:xfrm>
            <a:off x="1842157" y="2457827"/>
            <a:ext cx="90475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It all has to do with </a:t>
            </a:r>
            <a:r>
              <a:rPr lang="en-US" sz="2800" i="1" u="sng" dirty="0"/>
              <a:t>economic impact.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F3D2A8-4877-7551-F75D-29484B67BE25}"/>
              </a:ext>
            </a:extLst>
          </p:cNvPr>
          <p:cNvSpPr txBox="1"/>
          <p:nvPr/>
        </p:nvSpPr>
        <p:spPr>
          <a:xfrm>
            <a:off x="1468085" y="3615344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Paul is restrained from helping Gaius and </a:t>
            </a:r>
            <a:r>
              <a:rPr lang="en-US" sz="2800" i="1" u="sng" dirty="0"/>
              <a:t>Aristarchus.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18C789-F2A1-5429-3D2A-09FF5D627BF6}"/>
              </a:ext>
            </a:extLst>
          </p:cNvPr>
          <p:cNvSpPr txBox="1"/>
          <p:nvPr/>
        </p:nvSpPr>
        <p:spPr>
          <a:xfrm>
            <a:off x="1468085" y="4772861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After the riot, it is assumed Paul was asked to leave </a:t>
            </a:r>
            <a:r>
              <a:rPr lang="en-US" sz="2800" i="1" u="sng" dirty="0"/>
              <a:t>Ephesus.</a:t>
            </a:r>
          </a:p>
        </p:txBody>
      </p:sp>
    </p:spTree>
    <p:extLst>
      <p:ext uri="{BB962C8B-B14F-4D97-AF65-F5344CB8AC3E}">
        <p14:creationId xmlns:p14="http://schemas.microsoft.com/office/powerpoint/2010/main" val="4163020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" grpId="0"/>
      <p:bldP spid="8" grpId="0"/>
      <p:bldP spid="3" grpId="0"/>
    </p:bldLst>
  </p:timing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16881</TotalTime>
  <Words>175</Words>
  <Application>Microsoft Office PowerPoint</Application>
  <PresentationFormat>Widescreen</PresentationFormat>
  <Paragraphs>33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Aptos</vt:lpstr>
      <vt:lpstr>Arial</vt:lpstr>
      <vt:lpstr>Calibri</vt:lpstr>
      <vt:lpstr>Calibri Light</vt:lpstr>
      <vt:lpstr>Office 2013 - 2022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william walthall</dc:creator>
  <cp:lastModifiedBy>william walthall</cp:lastModifiedBy>
  <cp:revision>110</cp:revision>
  <dcterms:created xsi:type="dcterms:W3CDTF">2024-09-25T23:04:28Z</dcterms:created>
  <dcterms:modified xsi:type="dcterms:W3CDTF">2026-09-25T20:54:06Z</dcterms:modified>
</cp:coreProperties>
</file>