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6"/>
  </p:notesMasterIdLst>
  <p:sldIdLst>
    <p:sldId id="256" r:id="rId2"/>
    <p:sldId id="261" r:id="rId3"/>
    <p:sldId id="257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  <p14:sldId id="261"/>
          </p14:sldIdLst>
        </p14:section>
        <p14:section name="Untitled Section" id="{E25828D1-205A-4BDF-87CE-0406423A0A3E}">
          <p14:sldIdLst>
            <p14:sldId id="257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6D97F9-8489-45DE-ADB1-46F9586ACEB3}" v="16" dt="2026-08-15T19:24:45.1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custSel addSld modSld modSection">
      <pc:chgData name="william walthall" userId="f772a56296823cba" providerId="LiveId" clId="{4BA45501-BB18-4C42-BF37-724D5004BCF0}" dt="2026-08-15T19:24:45.184" v="386" actId="20577"/>
      <pc:docMkLst>
        <pc:docMk/>
      </pc:docMkLst>
      <pc:sldChg chg="modSp">
        <pc:chgData name="william walthall" userId="f772a56296823cba" providerId="LiveId" clId="{4BA45501-BB18-4C42-BF37-724D5004BCF0}" dt="2026-08-15T19:24:45.184" v="386" actId="20577"/>
        <pc:sldMkLst>
          <pc:docMk/>
          <pc:sldMk cId="1525269399" sldId="257"/>
        </pc:sldMkLst>
        <pc:spChg chg="mod">
          <ac:chgData name="william walthall" userId="f772a56296823cba" providerId="LiveId" clId="{4BA45501-BB18-4C42-BF37-724D5004BCF0}" dt="2026-08-15T19:24:45.184" v="386" actId="20577"/>
          <ac:spMkLst>
            <pc:docMk/>
            <pc:sldMk cId="1525269399" sldId="257"/>
            <ac:spMk id="2" creationId="{C9781B8F-D622-947D-8BD4-CACAD5DFA5A7}"/>
          </ac:spMkLst>
        </pc:spChg>
        <pc:spChg chg="mod">
          <ac:chgData name="william walthall" userId="f772a56296823cba" providerId="LiveId" clId="{4BA45501-BB18-4C42-BF37-724D5004BCF0}" dt="2026-08-15T19:24:08.880" v="377" actId="20577"/>
          <ac:spMkLst>
            <pc:docMk/>
            <pc:sldMk cId="1525269399" sldId="257"/>
            <ac:spMk id="8" creationId="{FAEFDDE9-E351-3385-6E9C-B23E2F9DCE21}"/>
          </ac:spMkLst>
        </pc:spChg>
      </pc:sldChg>
      <pc:sldChg chg="addSp delSp modSp new mod modAnim">
        <pc:chgData name="william walthall" userId="f772a56296823cba" providerId="LiveId" clId="{4BA45501-BB18-4C42-BF37-724D5004BCF0}" dt="2026-08-15T19:22:28.640" v="376" actId="478"/>
        <pc:sldMkLst>
          <pc:docMk/>
          <pc:sldMk cId="2158010204" sldId="261"/>
        </pc:sldMkLst>
        <pc:spChg chg="del">
          <ac:chgData name="william walthall" userId="f772a56296823cba" providerId="LiveId" clId="{4BA45501-BB18-4C42-BF37-724D5004BCF0}" dt="2026-08-15T19:12:56.490" v="1" actId="478"/>
          <ac:spMkLst>
            <pc:docMk/>
            <pc:sldMk cId="2158010204" sldId="261"/>
            <ac:spMk id="2" creationId="{20894327-86C8-8ADB-47C7-0E9487DA8923}"/>
          </ac:spMkLst>
        </pc:spChg>
        <pc:spChg chg="del">
          <ac:chgData name="william walthall" userId="f772a56296823cba" providerId="LiveId" clId="{4BA45501-BB18-4C42-BF37-724D5004BCF0}" dt="2026-08-15T19:12:57.994" v="2" actId="478"/>
          <ac:spMkLst>
            <pc:docMk/>
            <pc:sldMk cId="2158010204" sldId="261"/>
            <ac:spMk id="3" creationId="{C153EB16-A4F4-77CE-1B03-7B31CDC659DC}"/>
          </ac:spMkLst>
        </pc:spChg>
        <pc:spChg chg="del mod">
          <ac:chgData name="william walthall" userId="f772a56296823cba" providerId="LiveId" clId="{4BA45501-BB18-4C42-BF37-724D5004BCF0}" dt="2026-08-15T19:13:04.337" v="4" actId="478"/>
          <ac:spMkLst>
            <pc:docMk/>
            <pc:sldMk cId="2158010204" sldId="261"/>
            <ac:spMk id="4" creationId="{7E63E6AF-F905-E51C-A191-E1F95552BACD}"/>
          </ac:spMkLst>
        </pc:spChg>
        <pc:spChg chg="del">
          <ac:chgData name="william walthall" userId="f772a56296823cba" providerId="LiveId" clId="{4BA45501-BB18-4C42-BF37-724D5004BCF0}" dt="2026-08-15T19:13:06.954" v="5" actId="478"/>
          <ac:spMkLst>
            <pc:docMk/>
            <pc:sldMk cId="2158010204" sldId="261"/>
            <ac:spMk id="5" creationId="{F49EB0B7-4F2B-058A-EEA9-5A48C43C35A3}"/>
          </ac:spMkLst>
        </pc:spChg>
        <pc:spChg chg="del">
          <ac:chgData name="william walthall" userId="f772a56296823cba" providerId="LiveId" clId="{4BA45501-BB18-4C42-BF37-724D5004BCF0}" dt="2026-08-15T19:22:28.640" v="376" actId="478"/>
          <ac:spMkLst>
            <pc:docMk/>
            <pc:sldMk cId="2158010204" sldId="261"/>
            <ac:spMk id="6" creationId="{08E2528F-D9A0-86EB-5D05-F1985DEDAC9C}"/>
          </ac:spMkLst>
        </pc:spChg>
        <pc:spChg chg="add mod">
          <ac:chgData name="william walthall" userId="f772a56296823cba" providerId="LiveId" clId="{4BA45501-BB18-4C42-BF37-724D5004BCF0}" dt="2026-08-15T19:17:12.911" v="81" actId="14100"/>
          <ac:spMkLst>
            <pc:docMk/>
            <pc:sldMk cId="2158010204" sldId="261"/>
            <ac:spMk id="8" creationId="{159E1730-9D83-02ED-08C6-AB188E4DA099}"/>
          </ac:spMkLst>
        </pc:spChg>
        <pc:spChg chg="add mod">
          <ac:chgData name="william walthall" userId="f772a56296823cba" providerId="LiveId" clId="{4BA45501-BB18-4C42-BF37-724D5004BCF0}" dt="2026-08-15T19:22:21.132" v="375" actId="465"/>
          <ac:spMkLst>
            <pc:docMk/>
            <pc:sldMk cId="2158010204" sldId="261"/>
            <ac:spMk id="9" creationId="{8C2EF022-43DF-13E9-6C6C-340D2B599D4A}"/>
          </ac:spMkLst>
        </pc:spChg>
        <pc:spChg chg="add mod">
          <ac:chgData name="william walthall" userId="f772a56296823cba" providerId="LiveId" clId="{4BA45501-BB18-4C42-BF37-724D5004BCF0}" dt="2026-08-15T19:22:21.132" v="375" actId="465"/>
          <ac:spMkLst>
            <pc:docMk/>
            <pc:sldMk cId="2158010204" sldId="261"/>
            <ac:spMk id="10" creationId="{8F4EA660-28FC-0F51-3873-B3E6A4079B0A}"/>
          </ac:spMkLst>
        </pc:spChg>
        <pc:spChg chg="add mod">
          <ac:chgData name="william walthall" userId="f772a56296823cba" providerId="LiveId" clId="{4BA45501-BB18-4C42-BF37-724D5004BCF0}" dt="2026-08-15T19:22:21.132" v="375" actId="465"/>
          <ac:spMkLst>
            <pc:docMk/>
            <pc:sldMk cId="2158010204" sldId="261"/>
            <ac:spMk id="11" creationId="{904BD85C-AA08-3EAC-17CE-BEFBE1CE77A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8/15/2026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8/15/2026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139A9DA-DEDC-C637-6FBC-35FCF761E885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2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59E1730-9D83-02ED-08C6-AB188E4DA099}"/>
              </a:ext>
            </a:extLst>
          </p:cNvPr>
          <p:cNvSpPr txBox="1"/>
          <p:nvPr/>
        </p:nvSpPr>
        <p:spPr>
          <a:xfrm>
            <a:off x="1129458" y="1018471"/>
            <a:ext cx="8884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2:1-13 – The Holy Spirit fills the apostles on </a:t>
            </a:r>
            <a:r>
              <a:rPr lang="en-US" sz="2800" i="1" u="sng" dirty="0"/>
              <a:t>Pentecost.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2EF022-43DF-13E9-6C6C-340D2B599D4A}"/>
              </a:ext>
            </a:extLst>
          </p:cNvPr>
          <p:cNvSpPr txBox="1"/>
          <p:nvPr/>
        </p:nvSpPr>
        <p:spPr>
          <a:xfrm>
            <a:off x="1653651" y="2245219"/>
            <a:ext cx="8884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Pentecost: 50 days after Passover; 2</a:t>
            </a:r>
            <a:r>
              <a:rPr lang="en-US" sz="2800" baseline="30000" dirty="0"/>
              <a:t>nd</a:t>
            </a:r>
            <a:r>
              <a:rPr lang="en-US" sz="2800" dirty="0"/>
              <a:t> annual </a:t>
            </a:r>
            <a:r>
              <a:rPr lang="en-US" sz="2800" i="1" u="sng" dirty="0"/>
              <a:t>harvest feast.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4EA660-28FC-0F51-3873-B3E6A4079B0A}"/>
              </a:ext>
            </a:extLst>
          </p:cNvPr>
          <p:cNvSpPr txBox="1"/>
          <p:nvPr/>
        </p:nvSpPr>
        <p:spPr>
          <a:xfrm>
            <a:off x="1653650" y="3471967"/>
            <a:ext cx="8884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Most likely, not only the apostles, but all </a:t>
            </a:r>
            <a:r>
              <a:rPr lang="en-US" sz="2800" i="1" u="sng" dirty="0"/>
              <a:t>120 disciples</a:t>
            </a:r>
            <a:r>
              <a:rPr lang="en-US" sz="2800" dirty="0"/>
              <a:t>.</a:t>
            </a:r>
            <a:endParaRPr lang="en-US" sz="2800" i="1" u="sng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4BD85C-AA08-3EAC-17CE-BEFBE1CE77A7}"/>
              </a:ext>
            </a:extLst>
          </p:cNvPr>
          <p:cNvSpPr txBox="1"/>
          <p:nvPr/>
        </p:nvSpPr>
        <p:spPr>
          <a:xfrm>
            <a:off x="1653649" y="4698715"/>
            <a:ext cx="97001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They spoke of “</a:t>
            </a:r>
            <a:r>
              <a:rPr lang="en-US" sz="2800" i="1" u="sng" dirty="0"/>
              <a:t>the mighty deeds of God</a:t>
            </a:r>
            <a:r>
              <a:rPr lang="en-US" sz="2800" i="1" dirty="0"/>
              <a:t>.”</a:t>
            </a:r>
          </a:p>
          <a:p>
            <a:r>
              <a:rPr lang="en-US" sz="2800" i="1" dirty="0"/>
              <a:t>     </a:t>
            </a:r>
            <a:r>
              <a:rPr lang="en-US" sz="2800" dirty="0"/>
              <a:t>Most likely, the “mighty deeds” were about the </a:t>
            </a:r>
            <a:r>
              <a:rPr lang="en-US" sz="2800" i="1" u="sng" dirty="0"/>
              <a:t>resurrection.</a:t>
            </a:r>
            <a:r>
              <a:rPr lang="en-US" sz="2800" dirty="0"/>
              <a:t> 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215801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129458" y="1018471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2:14-36 – Peter’s first sermon: Jesus was </a:t>
            </a:r>
            <a:r>
              <a:rPr lang="en-US" sz="2800" i="1" u="sng" dirty="0"/>
              <a:t>resurrected.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17EA5-0B58-4107-CD38-805A6D2FBAFC}"/>
              </a:ext>
            </a:extLst>
          </p:cNvPr>
          <p:cNvSpPr txBox="1"/>
          <p:nvPr/>
        </p:nvSpPr>
        <p:spPr>
          <a:xfrm>
            <a:off x="1545088" y="1761255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Jesus is now exalted at </a:t>
            </a:r>
            <a:r>
              <a:rPr lang="en-US" sz="2800" i="1" u="sng" dirty="0"/>
              <a:t>the right hand of God.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EFDDE9-E351-3385-6E9C-B23E2F9DCE21}"/>
              </a:ext>
            </a:extLst>
          </p:cNvPr>
          <p:cNvSpPr txBox="1"/>
          <p:nvPr/>
        </p:nvSpPr>
        <p:spPr>
          <a:xfrm>
            <a:off x="1545088" y="2504039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Jesus is not only “Lord,” but the promised </a:t>
            </a:r>
            <a:r>
              <a:rPr lang="en-US" sz="2800" i="1" u="sng" dirty="0"/>
              <a:t>Messiah.</a:t>
            </a:r>
            <a:r>
              <a:rPr lang="en-US" sz="2800" dirty="0"/>
              <a:t> </a:t>
            </a:r>
            <a:endParaRPr lang="en-US" sz="2800" i="1" u="sng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5A4909-88A0-FEBA-FEEA-3EDE59D10DAB}"/>
              </a:ext>
            </a:extLst>
          </p:cNvPr>
          <p:cNvSpPr txBox="1"/>
          <p:nvPr/>
        </p:nvSpPr>
        <p:spPr>
          <a:xfrm>
            <a:off x="1129458" y="3429000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2:37-41 – The necessary conclusion to Peter’s sermon: </a:t>
            </a:r>
            <a:r>
              <a:rPr lang="en-US" sz="2800" i="1" u="sng" dirty="0"/>
              <a:t>repent!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781B8F-D622-947D-8BD4-CACAD5DFA5A7}"/>
              </a:ext>
            </a:extLst>
          </p:cNvPr>
          <p:cNvSpPr txBox="1"/>
          <p:nvPr/>
        </p:nvSpPr>
        <p:spPr>
          <a:xfrm>
            <a:off x="1545087" y="4171784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With </a:t>
            </a:r>
            <a:r>
              <a:rPr lang="en-US" sz="2800"/>
              <a:t>repentance follows </a:t>
            </a:r>
            <a:r>
              <a:rPr lang="en-US" sz="2800" dirty="0"/>
              <a:t>baptism in the name of </a:t>
            </a:r>
            <a:r>
              <a:rPr lang="en-US" sz="2800" i="1" u="sng" dirty="0"/>
              <a:t>Jesus Christ.</a:t>
            </a:r>
            <a:r>
              <a:rPr lang="en-US" sz="2800" dirty="0"/>
              <a:t> </a:t>
            </a:r>
            <a:endParaRPr lang="en-US" sz="2800" i="1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5696AE-BA69-8B04-0F08-CE5B93BFA212}"/>
              </a:ext>
            </a:extLst>
          </p:cNvPr>
          <p:cNvSpPr txBox="1"/>
          <p:nvPr/>
        </p:nvSpPr>
        <p:spPr>
          <a:xfrm>
            <a:off x="1545086" y="4914568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Repentance and baptism are the only way to </a:t>
            </a:r>
            <a:r>
              <a:rPr lang="en-US" sz="2800" i="1" u="sng" dirty="0"/>
              <a:t>be saved.</a:t>
            </a:r>
          </a:p>
        </p:txBody>
      </p:sp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8" grpId="0"/>
      <p:bldP spid="12" grpId="0"/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CBC1C-4C36-C9DB-035B-7215650274EE}"/>
              </a:ext>
            </a:extLst>
          </p:cNvPr>
          <p:cNvSpPr txBox="1"/>
          <p:nvPr/>
        </p:nvSpPr>
        <p:spPr>
          <a:xfrm>
            <a:off x="942422" y="1199115"/>
            <a:ext cx="100719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2:42-47 – The result: new believers devoted themselves to (1)</a:t>
            </a:r>
            <a:br>
              <a:rPr lang="en-US" sz="2800" dirty="0"/>
            </a:br>
            <a:r>
              <a:rPr lang="en-US" sz="2800" dirty="0"/>
              <a:t>    the apostles’ teaching, (2) to fellowship, (3) to “breaking of</a:t>
            </a:r>
            <a:br>
              <a:rPr lang="en-US" sz="2800" dirty="0"/>
            </a:br>
            <a:r>
              <a:rPr lang="en-US" sz="2800" dirty="0"/>
              <a:t>    bread,” (Lord’s supper), and to (4) </a:t>
            </a:r>
            <a:r>
              <a:rPr lang="en-US" sz="2800" i="1" u="sng" dirty="0"/>
              <a:t>prayer.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336695-DC72-F60F-C6EB-37F8E47E146B}"/>
              </a:ext>
            </a:extLst>
          </p:cNvPr>
          <p:cNvSpPr txBox="1"/>
          <p:nvPr/>
        </p:nvSpPr>
        <p:spPr>
          <a:xfrm>
            <a:off x="1306103" y="3050739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Through the apostles, </a:t>
            </a:r>
            <a:r>
              <a:rPr lang="en-US" sz="2800" dirty="0"/>
              <a:t>there were </a:t>
            </a:r>
            <a:r>
              <a:rPr lang="en-US" sz="2800" i="1" u="sng" dirty="0"/>
              <a:t>signs </a:t>
            </a:r>
            <a:r>
              <a:rPr lang="en-US" sz="2800" i="1" u="sng"/>
              <a:t>and wonders.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9685</TotalTime>
  <Words>191</Words>
  <Application>Microsoft Office PowerPoint</Application>
  <PresentationFormat>Widescreen</PresentationFormat>
  <Paragraphs>19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93</cp:revision>
  <dcterms:created xsi:type="dcterms:W3CDTF">2024-09-25T23:04:28Z</dcterms:created>
  <dcterms:modified xsi:type="dcterms:W3CDTF">2026-08-15T19:24:51Z</dcterms:modified>
</cp:coreProperties>
</file>