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10"/>
  </p:notesMasterIdLst>
  <p:sldIdLst>
    <p:sldId id="256" r:id="rId2"/>
    <p:sldId id="257" r:id="rId3"/>
    <p:sldId id="266" r:id="rId4"/>
    <p:sldId id="262" r:id="rId5"/>
    <p:sldId id="265" r:id="rId6"/>
    <p:sldId id="263" r:id="rId7"/>
    <p:sldId id="264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6"/>
            <p14:sldId id="262"/>
            <p14:sldId id="265"/>
            <p14:sldId id="263"/>
            <p14:sldId id="264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CFDB22-4D4F-4578-9B9D-C0A181FFAE6D}" v="60" dt="2026-08-20T00:43:31.0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undo custSel addSld delSld modSld sldOrd modSection">
      <pc:chgData name="william walthall" userId="f772a56296823cba" providerId="LiveId" clId="{4BA45501-BB18-4C42-BF37-724D5004BCF0}" dt="2026-08-20T00:46:24.199" v="186" actId="1076"/>
      <pc:docMkLst>
        <pc:docMk/>
      </pc:docMkLst>
      <pc:sldChg chg="addSp delSp modSp mod setBg addAnim delAnim modAnim">
        <pc:chgData name="william walthall" userId="f772a56296823cba" providerId="LiveId" clId="{4BA45501-BB18-4C42-BF37-724D5004BCF0}" dt="2026-08-19T23:34:54.010" v="163" actId="13822"/>
        <pc:sldMkLst>
          <pc:docMk/>
          <pc:sldMk cId="1525269399" sldId="257"/>
        </pc:sldMkLst>
        <pc:spChg chg="mod ord">
          <ac:chgData name="william walthall" userId="f772a56296823cba" providerId="LiveId" clId="{4BA45501-BB18-4C42-BF37-724D5004BCF0}" dt="2026-08-19T23:30:27.857" v="133" actId="26606"/>
          <ac:spMkLst>
            <pc:docMk/>
            <pc:sldMk cId="1525269399" sldId="257"/>
            <ac:spMk id="5" creationId="{FF3B53D3-C81A-7E8B-A4F3-5FB00501D6B0}"/>
          </ac:spMkLst>
        </pc:spChg>
        <pc:spChg chg="add del">
          <ac:chgData name="william walthall" userId="f772a56296823cba" providerId="LiveId" clId="{4BA45501-BB18-4C42-BF37-724D5004BCF0}" dt="2026-08-19T23:30:27.857" v="133" actId="26606"/>
          <ac:spMkLst>
            <pc:docMk/>
            <pc:sldMk cId="1525269399" sldId="257"/>
            <ac:spMk id="11" creationId="{0A597D97-203B-498B-95D3-E90DC961039F}"/>
          </ac:spMkLst>
        </pc:spChg>
        <pc:spChg chg="add del">
          <ac:chgData name="william walthall" userId="f772a56296823cba" providerId="LiveId" clId="{4BA45501-BB18-4C42-BF37-724D5004BCF0}" dt="2026-08-19T23:30:27.857" v="133" actId="26606"/>
          <ac:spMkLst>
            <pc:docMk/>
            <pc:sldMk cId="1525269399" sldId="257"/>
            <ac:spMk id="13" creationId="{6A6EF10E-DF41-4BD3-8EB4-6F646531DC26}"/>
          </ac:spMkLst>
        </pc:spChg>
        <pc:picChg chg="add del mod">
          <ac:chgData name="william walthall" userId="f772a56296823cba" providerId="LiveId" clId="{4BA45501-BB18-4C42-BF37-724D5004BCF0}" dt="2026-08-19T23:30:36.620" v="134" actId="22"/>
          <ac:picMkLst>
            <pc:docMk/>
            <pc:sldMk cId="1525269399" sldId="257"/>
            <ac:picMk id="3" creationId="{7AC7F4EB-7082-885C-1B95-EEE85DF0D313}"/>
          </ac:picMkLst>
        </pc:picChg>
        <pc:picChg chg="add del mod">
          <ac:chgData name="william walthall" userId="f772a56296823cba" providerId="LiveId" clId="{4BA45501-BB18-4C42-BF37-724D5004BCF0}" dt="2026-08-19T23:30:59.705" v="136" actId="478"/>
          <ac:picMkLst>
            <pc:docMk/>
            <pc:sldMk cId="1525269399" sldId="257"/>
            <ac:picMk id="6" creationId="{9F6C520B-4B9C-178A-B6BF-312A745532D9}"/>
          </ac:picMkLst>
        </pc:picChg>
        <pc:picChg chg="add mod">
          <ac:chgData name="william walthall" userId="f772a56296823cba" providerId="LiveId" clId="{4BA45501-BB18-4C42-BF37-724D5004BCF0}" dt="2026-08-19T23:33:34.611" v="156" actId="1076"/>
          <ac:picMkLst>
            <pc:docMk/>
            <pc:sldMk cId="1525269399" sldId="257"/>
            <ac:picMk id="7" creationId="{ED2062C0-4D6D-47A5-3597-FA25667B0C4B}"/>
          </ac:picMkLst>
        </pc:picChg>
        <pc:picChg chg="add">
          <ac:chgData name="william walthall" userId="f772a56296823cba" providerId="LiveId" clId="{4BA45501-BB18-4C42-BF37-724D5004BCF0}" dt="2026-08-19T23:33:24.182" v="155" actId="22"/>
          <ac:picMkLst>
            <pc:docMk/>
            <pc:sldMk cId="1525269399" sldId="257"/>
            <ac:picMk id="9" creationId="{3AD64F1E-AE6C-18D6-A21B-7DC3A5890A13}"/>
          </ac:picMkLst>
        </pc:picChg>
        <pc:cxnChg chg="add mod">
          <ac:chgData name="william walthall" userId="f772a56296823cba" providerId="LiveId" clId="{4BA45501-BB18-4C42-BF37-724D5004BCF0}" dt="2026-08-19T23:34:54.010" v="163" actId="13822"/>
          <ac:cxnSpMkLst>
            <pc:docMk/>
            <pc:sldMk cId="1525269399" sldId="257"/>
            <ac:cxnSpMk id="12" creationId="{7BC88908-5520-AADF-BD27-DBA749DAE0A7}"/>
          </ac:cxnSpMkLst>
        </pc:cxnChg>
      </pc:sldChg>
      <pc:sldChg chg="modSp">
        <pc:chgData name="william walthall" userId="f772a56296823cba" providerId="LiveId" clId="{4BA45501-BB18-4C42-BF37-724D5004BCF0}" dt="2026-08-20T00:28:27.252" v="171" actId="20577"/>
        <pc:sldMkLst>
          <pc:docMk/>
          <pc:sldMk cId="1762999661" sldId="260"/>
        </pc:sldMkLst>
        <pc:spChg chg="mod">
          <ac:chgData name="william walthall" userId="f772a56296823cba" providerId="LiveId" clId="{4BA45501-BB18-4C42-BF37-724D5004BCF0}" dt="2026-08-20T00:28:27.252" v="171" actId="20577"/>
          <ac:spMkLst>
            <pc:docMk/>
            <pc:sldMk cId="1762999661" sldId="260"/>
            <ac:spMk id="4" creationId="{28303858-2845-DB30-5949-1A89CBFF4046}"/>
          </ac:spMkLst>
        </pc:spChg>
        <pc:spChg chg="mod">
          <ac:chgData name="william walthall" userId="f772a56296823cba" providerId="LiveId" clId="{4BA45501-BB18-4C42-BF37-724D5004BCF0}" dt="2026-08-18T22:52:22.890" v="115" actId="115"/>
          <ac:spMkLst>
            <pc:docMk/>
            <pc:sldMk cId="1762999661" sldId="260"/>
            <ac:spMk id="7" creationId="{8181F1DA-5AFF-E3F5-3D84-BD28B7CF4AAA}"/>
          </ac:spMkLst>
        </pc:spChg>
        <pc:spChg chg="mod">
          <ac:chgData name="william walthall" userId="f772a56296823cba" providerId="LiveId" clId="{4BA45501-BB18-4C42-BF37-724D5004BCF0}" dt="2026-08-18T22:57:55.468" v="122" actId="20577"/>
          <ac:spMkLst>
            <pc:docMk/>
            <pc:sldMk cId="1762999661" sldId="260"/>
            <ac:spMk id="8" creationId="{6B1E0DD5-2FC4-8C41-714F-0E4E0218753A}"/>
          </ac:spMkLst>
        </pc:spChg>
        <pc:spChg chg="mod">
          <ac:chgData name="william walthall" userId="f772a56296823cba" providerId="LiveId" clId="{4BA45501-BB18-4C42-BF37-724D5004BCF0}" dt="2026-08-18T17:02:33.495" v="47" actId="313"/>
          <ac:spMkLst>
            <pc:docMk/>
            <pc:sldMk cId="1762999661" sldId="260"/>
            <ac:spMk id="9" creationId="{3B655461-18DA-99A2-B699-00477B274EB3}"/>
          </ac:spMkLst>
        </pc:spChg>
      </pc:sldChg>
      <pc:sldChg chg="addSp delSp modSp mod ord">
        <pc:chgData name="william walthall" userId="f772a56296823cba" providerId="LiveId" clId="{4BA45501-BB18-4C42-BF37-724D5004BCF0}" dt="2026-08-20T00:46:24.199" v="186" actId="1076"/>
        <pc:sldMkLst>
          <pc:docMk/>
          <pc:sldMk cId="3021142022" sldId="262"/>
        </pc:sldMkLst>
        <pc:picChg chg="add mod">
          <ac:chgData name="william walthall" userId="f772a56296823cba" providerId="LiveId" clId="{4BA45501-BB18-4C42-BF37-724D5004BCF0}" dt="2026-08-20T00:46:22.087" v="185" actId="1076"/>
          <ac:picMkLst>
            <pc:docMk/>
            <pc:sldMk cId="3021142022" sldId="262"/>
            <ac:picMk id="4" creationId="{AD60AEC2-3D40-BBC7-BC4E-CDA1C8C2230D}"/>
          </ac:picMkLst>
        </pc:picChg>
        <pc:picChg chg="add mod">
          <ac:chgData name="william walthall" userId="f772a56296823cba" providerId="LiveId" clId="{4BA45501-BB18-4C42-BF37-724D5004BCF0}" dt="2026-08-20T00:46:24.199" v="186" actId="1076"/>
          <ac:picMkLst>
            <pc:docMk/>
            <pc:sldMk cId="3021142022" sldId="262"/>
            <ac:picMk id="6" creationId="{5739DE16-722A-FEA0-392B-2651420B3A90}"/>
          </ac:picMkLst>
        </pc:picChg>
        <pc:picChg chg="add mod">
          <ac:chgData name="william walthall" userId="f772a56296823cba" providerId="LiveId" clId="{4BA45501-BB18-4C42-BF37-724D5004BCF0}" dt="2026-08-20T00:46:17.587" v="184" actId="14100"/>
          <ac:picMkLst>
            <pc:docMk/>
            <pc:sldMk cId="3021142022" sldId="262"/>
            <ac:picMk id="8" creationId="{7D82027A-7C2E-49AD-0C51-0407EBD8EA74}"/>
          </ac:picMkLst>
        </pc:picChg>
        <pc:picChg chg="del mod">
          <ac:chgData name="william walthall" userId="f772a56296823cba" providerId="LiveId" clId="{4BA45501-BB18-4C42-BF37-724D5004BCF0}" dt="2026-08-20T00:43:31.019" v="172" actId="478"/>
          <ac:picMkLst>
            <pc:docMk/>
            <pc:sldMk cId="3021142022" sldId="262"/>
            <ac:picMk id="1026" creationId="{4223790C-8145-0A07-6C33-8A3D4FAE6131}"/>
          </ac:picMkLst>
        </pc:picChg>
      </pc:sldChg>
      <pc:sldChg chg="addSp delSp modSp mod ord">
        <pc:chgData name="william walthall" userId="f772a56296823cba" providerId="LiveId" clId="{4BA45501-BB18-4C42-BF37-724D5004BCF0}" dt="2026-08-18T19:05:48.563" v="93" actId="14100"/>
        <pc:sldMkLst>
          <pc:docMk/>
          <pc:sldMk cId="301125800" sldId="263"/>
        </pc:sldMkLst>
        <pc:spChg chg="add mod">
          <ac:chgData name="william walthall" userId="f772a56296823cba" providerId="LiveId" clId="{4BA45501-BB18-4C42-BF37-724D5004BCF0}" dt="2026-08-18T19:05:48.563" v="93" actId="14100"/>
          <ac:spMkLst>
            <pc:docMk/>
            <pc:sldMk cId="301125800" sldId="263"/>
            <ac:spMk id="12" creationId="{99D72CD0-9ED0-20F8-2FF8-7B9667CE66EB}"/>
          </ac:spMkLst>
        </pc:spChg>
        <pc:spChg chg="add">
          <ac:chgData name="william walthall" userId="f772a56296823cba" providerId="LiveId" clId="{4BA45501-BB18-4C42-BF37-724D5004BCF0}" dt="2026-08-18T19:05:10.150" v="89" actId="22"/>
          <ac:spMkLst>
            <pc:docMk/>
            <pc:sldMk cId="301125800" sldId="263"/>
            <ac:spMk id="14" creationId="{9DDFFF4A-42BE-5A66-BDA7-13C4B8E86494}"/>
          </ac:spMkLst>
        </pc:spChg>
        <pc:spChg chg="add mod">
          <ac:chgData name="william walthall" userId="f772a56296823cba" providerId="LiveId" clId="{4BA45501-BB18-4C42-BF37-724D5004BCF0}" dt="2026-08-18T19:05:35.275" v="92" actId="1076"/>
          <ac:spMkLst>
            <pc:docMk/>
            <pc:sldMk cId="301125800" sldId="263"/>
            <ac:spMk id="15" creationId="{6CAE5C02-18C0-886F-0C25-1F7F9DC150A4}"/>
          </ac:spMkLst>
        </pc:spChg>
        <pc:picChg chg="mod">
          <ac:chgData name="william walthall" userId="f772a56296823cba" providerId="LiveId" clId="{4BA45501-BB18-4C42-BF37-724D5004BCF0}" dt="2026-08-18T18:59:26.896" v="69" actId="14100"/>
          <ac:picMkLst>
            <pc:docMk/>
            <pc:sldMk cId="301125800" sldId="263"/>
            <ac:picMk id="5" creationId="{05285366-1F65-C4B8-8B23-82ED2D080237}"/>
          </ac:picMkLst>
        </pc:picChg>
        <pc:inkChg chg="mod">
          <ac:chgData name="william walthall" userId="f772a56296823cba" providerId="LiveId" clId="{4BA45501-BB18-4C42-BF37-724D5004BCF0}" dt="2026-08-18T19:01:57.350" v="76" actId="1076"/>
          <ac:inkMkLst>
            <pc:docMk/>
            <pc:sldMk cId="301125800" sldId="263"/>
            <ac:inkMk id="7" creationId="{392866F3-2A8D-668A-7A39-2EA0444F9F7A}"/>
          </ac:inkMkLst>
        </pc:inkChg>
        <pc:inkChg chg="add">
          <ac:chgData name="william walthall" userId="f772a56296823cba" providerId="LiveId" clId="{4BA45501-BB18-4C42-BF37-724D5004BCF0}" dt="2026-08-18T19:00:02.258" v="71"/>
          <ac:inkMkLst>
            <pc:docMk/>
            <pc:sldMk cId="301125800" sldId="263"/>
            <ac:inkMk id="8" creationId="{8F7611F1-5C76-DCE3-5762-2C6828D5241C}"/>
          </ac:inkMkLst>
        </pc:inkChg>
      </pc:sldChg>
      <pc:sldChg chg="delSp modSp add mod modAnim">
        <pc:chgData name="william walthall" userId="f772a56296823cba" providerId="LiveId" clId="{4BA45501-BB18-4C42-BF37-724D5004BCF0}" dt="2026-08-18T19:41:17.786" v="101" actId="114"/>
        <pc:sldMkLst>
          <pc:docMk/>
          <pc:sldMk cId="2353301321" sldId="264"/>
        </pc:sldMkLst>
        <pc:spChg chg="mod">
          <ac:chgData name="william walthall" userId="f772a56296823cba" providerId="LiveId" clId="{4BA45501-BB18-4C42-BF37-724D5004BCF0}" dt="2026-08-18T17:00:26.132" v="16" actId="465"/>
          <ac:spMkLst>
            <pc:docMk/>
            <pc:sldMk cId="2353301321" sldId="264"/>
            <ac:spMk id="2" creationId="{DA26AD66-5C11-F5E4-1AC3-5D824E3EA5FB}"/>
          </ac:spMkLst>
        </pc:spChg>
        <pc:spChg chg="mod">
          <ac:chgData name="william walthall" userId="f772a56296823cba" providerId="LiveId" clId="{4BA45501-BB18-4C42-BF37-724D5004BCF0}" dt="2026-08-18T19:41:17.786" v="101" actId="114"/>
          <ac:spMkLst>
            <pc:docMk/>
            <pc:sldMk cId="2353301321" sldId="264"/>
            <ac:spMk id="3" creationId="{A305E408-19C5-120E-BE73-C3F4F48D96F8}"/>
          </ac:spMkLst>
        </pc:spChg>
        <pc:spChg chg="mod">
          <ac:chgData name="william walthall" userId="f772a56296823cba" providerId="LiveId" clId="{4BA45501-BB18-4C42-BF37-724D5004BCF0}" dt="2026-08-18T17:00:26.132" v="16" actId="465"/>
          <ac:spMkLst>
            <pc:docMk/>
            <pc:sldMk cId="2353301321" sldId="264"/>
            <ac:spMk id="12" creationId="{C08298BA-7BE2-E621-874C-303ACA5563F2}"/>
          </ac:spMkLst>
        </pc:spChg>
        <pc:spChg chg="mod">
          <ac:chgData name="william walthall" userId="f772a56296823cba" providerId="LiveId" clId="{4BA45501-BB18-4C42-BF37-724D5004BCF0}" dt="2026-08-18T17:00:21.286" v="15" actId="1076"/>
          <ac:spMkLst>
            <pc:docMk/>
            <pc:sldMk cId="2353301321" sldId="264"/>
            <ac:spMk id="18" creationId="{D38C2349-7B41-277F-0A88-9D515AD45F20}"/>
          </ac:spMkLst>
        </pc:spChg>
      </pc:sldChg>
      <pc:sldChg chg="addSp modSp new mod">
        <pc:chgData name="william walthall" userId="f772a56296823cba" providerId="LiveId" clId="{4BA45501-BB18-4C42-BF37-724D5004BCF0}" dt="2026-08-18T19:11:07.814" v="100" actId="1076"/>
        <pc:sldMkLst>
          <pc:docMk/>
          <pc:sldMk cId="2612403106" sldId="265"/>
        </pc:sldMkLst>
        <pc:picChg chg="add mod">
          <ac:chgData name="william walthall" userId="f772a56296823cba" providerId="LiveId" clId="{4BA45501-BB18-4C42-BF37-724D5004BCF0}" dt="2026-08-18T19:11:07.814" v="100" actId="1076"/>
          <ac:picMkLst>
            <pc:docMk/>
            <pc:sldMk cId="2612403106" sldId="265"/>
            <ac:picMk id="6" creationId="{530C809D-8EF0-AF9F-FF81-2EF0F43DB7FB}"/>
          </ac:picMkLst>
        </pc:picChg>
      </pc:sldChg>
      <pc:sldChg chg="addSp delSp modSp new mod">
        <pc:chgData name="william walthall" userId="f772a56296823cba" providerId="LiveId" clId="{4BA45501-BB18-4C42-BF37-724D5004BCF0}" dt="2026-08-19T23:31:44.982" v="150" actId="1076"/>
        <pc:sldMkLst>
          <pc:docMk/>
          <pc:sldMk cId="287904847" sldId="266"/>
        </pc:sldMkLst>
        <pc:spChg chg="del mod">
          <ac:chgData name="william walthall" userId="f772a56296823cba" providerId="LiveId" clId="{4BA45501-BB18-4C42-BF37-724D5004BCF0}" dt="2026-08-19T23:31:28.912" v="144" actId="478"/>
          <ac:spMkLst>
            <pc:docMk/>
            <pc:sldMk cId="287904847" sldId="266"/>
            <ac:spMk id="2" creationId="{BADE37A6-0E90-F82B-B9A2-5528B5A5BC06}"/>
          </ac:spMkLst>
        </pc:spChg>
        <pc:spChg chg="del">
          <ac:chgData name="william walthall" userId="f772a56296823cba" providerId="LiveId" clId="{4BA45501-BB18-4C42-BF37-724D5004BCF0}" dt="2026-08-19T23:31:31.151" v="145" actId="478"/>
          <ac:spMkLst>
            <pc:docMk/>
            <pc:sldMk cId="287904847" sldId="266"/>
            <ac:spMk id="3" creationId="{FFCCE985-9173-A321-4676-F8C17741CD7B}"/>
          </ac:spMkLst>
        </pc:spChg>
        <pc:spChg chg="del mod">
          <ac:chgData name="william walthall" userId="f772a56296823cba" providerId="LiveId" clId="{4BA45501-BB18-4C42-BF37-724D5004BCF0}" dt="2026-08-19T23:31:34.888" v="147" actId="478"/>
          <ac:spMkLst>
            <pc:docMk/>
            <pc:sldMk cId="287904847" sldId="266"/>
            <ac:spMk id="4" creationId="{229A8807-D22F-BFCD-DD56-7B9703EF9810}"/>
          </ac:spMkLst>
        </pc:spChg>
        <pc:picChg chg="add del">
          <ac:chgData name="william walthall" userId="f772a56296823cba" providerId="LiveId" clId="{4BA45501-BB18-4C42-BF37-724D5004BCF0}" dt="2026-08-19T23:30:26.672" v="132" actId="22"/>
          <ac:picMkLst>
            <pc:docMk/>
            <pc:sldMk cId="287904847" sldId="266"/>
            <ac:picMk id="6" creationId="{66B53040-74DB-BDFB-71E5-F35B32B61C2D}"/>
          </ac:picMkLst>
        </pc:picChg>
        <pc:picChg chg="add mod">
          <ac:chgData name="william walthall" userId="f772a56296823cba" providerId="LiveId" clId="{4BA45501-BB18-4C42-BF37-724D5004BCF0}" dt="2026-08-19T23:31:44.982" v="150" actId="1076"/>
          <ac:picMkLst>
            <pc:docMk/>
            <pc:sldMk cId="287904847" sldId="266"/>
            <ac:picMk id="8" creationId="{D110EC44-4E5F-FC77-91F4-45CDF5FEFD26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4T23:18:16.47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24556,'19619'0'0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8T19:00:02.2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0 136 0,'1406'-136'0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customXml" Target="../ink/ink2.xml"/><Relationship Id="rId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7D62206-7EC4-A1D2-BA34-1B5C00C2A584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3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096801" y="675571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3:1-10 – Peter heals the lame beggar who had </a:t>
            </a:r>
            <a:r>
              <a:rPr lang="en-US" sz="2800" i="1" u="sng"/>
              <a:t>never walked.</a:t>
            </a:r>
            <a:endParaRPr lang="en-US" sz="2800" i="1" u="sn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2062C0-4D6D-47A5-3597-FA25667B0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977" y="1341785"/>
            <a:ext cx="5516215" cy="55162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D64F1E-AE6C-18D6-A21B-7DC3A5890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453" y="3212573"/>
            <a:ext cx="2469094" cy="432854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BC88908-5520-AADF-BD27-DBA749DAE0A7}"/>
              </a:ext>
            </a:extLst>
          </p:cNvPr>
          <p:cNvCxnSpPr/>
          <p:nvPr/>
        </p:nvCxnSpPr>
        <p:spPr>
          <a:xfrm flipV="1">
            <a:off x="473528" y="5225143"/>
            <a:ext cx="2651760" cy="6041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110EC44-4E5F-FC77-91F4-45CDF5FEF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05" y="979958"/>
            <a:ext cx="11472989" cy="489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0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EE0861-BAB4-3BFC-D354-CB2C4972B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60AEC2-3D40-BBC7-BC4E-CDA1C8C22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11" y="1159329"/>
            <a:ext cx="5253718" cy="39402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39DE16-722A-FEA0-392B-2651420B3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888" y="136525"/>
            <a:ext cx="3619500" cy="2124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82027A-7C2E-49AD-0C51-0407EBD8E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0627" y="2290524"/>
            <a:ext cx="6246023" cy="456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4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88DBAB-A74B-06F4-F67E-EF4904E37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119240-C1CD-9ECE-8F03-64D3D8417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328A0-0E81-1846-F3EF-93239CCC5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C809D-8EF0-AF9F-FF81-2EF0F43DB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572" y="602207"/>
            <a:ext cx="8047533" cy="593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0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285366-1F65-C4B8-8B23-82ED2D080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080" y="611822"/>
            <a:ext cx="7475177" cy="563435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92866F3-2A8D-668A-7A39-2EA0444F9F7A}"/>
                  </a:ext>
                </a:extLst>
              </p14:cNvPr>
              <p14:cNvContentPartPr/>
              <p14:nvPr/>
            </p14:nvContentPartPr>
            <p14:xfrm>
              <a:off x="2564400" y="72979"/>
              <a:ext cx="7063200" cy="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92866F3-2A8D-668A-7A39-2EA0444F9F7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01400" y="-53021"/>
                <a:ext cx="718884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F7611F1-5C76-DCE3-5762-2C6828D5241C}"/>
                  </a:ext>
                </a:extLst>
              </p14:cNvPr>
              <p14:cNvContentPartPr/>
              <p14:nvPr/>
            </p14:nvContentPartPr>
            <p14:xfrm>
              <a:off x="7331374" y="718329"/>
              <a:ext cx="506520" cy="493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F7611F1-5C76-DCE3-5762-2C6828D5241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77374" y="610329"/>
                <a:ext cx="614160" cy="26496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99D72CD0-9ED0-20F8-2FF8-7B9667CE66EB}"/>
              </a:ext>
            </a:extLst>
          </p:cNvPr>
          <p:cNvSpPr/>
          <p:nvPr/>
        </p:nvSpPr>
        <p:spPr>
          <a:xfrm>
            <a:off x="6909707" y="587162"/>
            <a:ext cx="1273629" cy="26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ln>
                <a:solidFill>
                  <a:schemeClr val="bg2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DFFF4A-42BE-5A66-BDA7-13C4B8E86494}"/>
              </a:ext>
            </a:extLst>
          </p:cNvPr>
          <p:cNvSpPr/>
          <p:nvPr/>
        </p:nvSpPr>
        <p:spPr>
          <a:xfrm>
            <a:off x="6961414" y="764223"/>
            <a:ext cx="1273629" cy="26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ln>
                <a:solidFill>
                  <a:schemeClr val="bg2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AE5C02-18C0-886F-0C25-1F7F9DC150A4}"/>
              </a:ext>
            </a:extLst>
          </p:cNvPr>
          <p:cNvSpPr/>
          <p:nvPr/>
        </p:nvSpPr>
        <p:spPr>
          <a:xfrm>
            <a:off x="1927585" y="579037"/>
            <a:ext cx="1273629" cy="262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>
              <a:ln>
                <a:solidFill>
                  <a:schemeClr val="bg2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2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8385F-9A84-214A-5176-B5DD2E52D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38C2349-7B41-277F-0A88-9D515AD45F20}"/>
              </a:ext>
            </a:extLst>
          </p:cNvPr>
          <p:cNvSpPr txBox="1"/>
          <p:nvPr/>
        </p:nvSpPr>
        <p:spPr>
          <a:xfrm>
            <a:off x="1545083" y="1018473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Jewish teaching was that a child being born paralyzed (or</a:t>
            </a:r>
            <a:br>
              <a:rPr lang="en-US" sz="2800" dirty="0"/>
            </a:br>
            <a:r>
              <a:rPr lang="en-US" sz="2800" dirty="0"/>
              <a:t>  any deformity) was the results of sin by the </a:t>
            </a:r>
            <a:r>
              <a:rPr lang="en-US" sz="2800" i="1" u="sng" dirty="0"/>
              <a:t>parents.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8298BA-7BE2-E621-874C-303ACA5563F2}"/>
              </a:ext>
            </a:extLst>
          </p:cNvPr>
          <p:cNvSpPr txBox="1"/>
          <p:nvPr/>
        </p:nvSpPr>
        <p:spPr>
          <a:xfrm>
            <a:off x="1545084" y="2630156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man didn’t ask for healing: he asked for </a:t>
            </a:r>
            <a:r>
              <a:rPr lang="en-US" sz="2800" i="1" u="sng" dirty="0"/>
              <a:t>alms.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26AD66-5C11-F5E4-1AC3-5D824E3EA5FB}"/>
              </a:ext>
            </a:extLst>
          </p:cNvPr>
          <p:cNvSpPr txBox="1"/>
          <p:nvPr/>
        </p:nvSpPr>
        <p:spPr>
          <a:xfrm>
            <a:off x="1545083" y="3810952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Peter offers healing “…in the name of </a:t>
            </a:r>
            <a:r>
              <a:rPr lang="en-US" sz="2800" i="1" u="sng" dirty="0"/>
              <a:t>Jesus Christ.”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05E408-19C5-120E-BE73-C3F4F48D96F8}"/>
              </a:ext>
            </a:extLst>
          </p:cNvPr>
          <p:cNvSpPr txBox="1"/>
          <p:nvPr/>
        </p:nvSpPr>
        <p:spPr>
          <a:xfrm>
            <a:off x="1545083" y="4991748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healed man was walking, </a:t>
            </a:r>
            <a:r>
              <a:rPr lang="en-US" sz="2800" i="1" dirty="0"/>
              <a:t>leaping</a:t>
            </a:r>
            <a:r>
              <a:rPr lang="en-US" sz="2800" dirty="0"/>
              <a:t>, and </a:t>
            </a:r>
            <a:r>
              <a:rPr lang="en-US" sz="2800" i="1" u="sng" dirty="0"/>
              <a:t>praising God.</a:t>
            </a:r>
          </a:p>
        </p:txBody>
      </p:sp>
    </p:spTree>
    <p:extLst>
      <p:ext uri="{BB962C8B-B14F-4D97-AF65-F5344CB8AC3E}">
        <p14:creationId xmlns:p14="http://schemas.microsoft.com/office/powerpoint/2010/main" val="235330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828122" y="679570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3:11-26 – Peter’s </a:t>
            </a:r>
            <a:r>
              <a:rPr lang="en-US" sz="2800"/>
              <a:t>second sermon: </a:t>
            </a:r>
            <a:r>
              <a:rPr lang="en-US" sz="2800" i="1" u="sng" dirty="0"/>
              <a:t>at the Temple.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36695-DC72-F60F-C6EB-37F8E47E146B}"/>
              </a:ext>
            </a:extLst>
          </p:cNvPr>
          <p:cNvSpPr txBox="1"/>
          <p:nvPr/>
        </p:nvSpPr>
        <p:spPr>
          <a:xfrm>
            <a:off x="1274931" y="1436112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Peter doesn’t mince words and places blame on</a:t>
            </a:r>
            <a:r>
              <a:rPr lang="en-US" sz="2800" i="1" dirty="0"/>
              <a:t> </a:t>
            </a:r>
            <a:r>
              <a:rPr lang="en-US" sz="2800" i="1" u="sng" dirty="0"/>
              <a:t>the people.</a:t>
            </a:r>
            <a:endParaRPr lang="en-US" sz="2800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C5DC76-D025-9149-0016-5FEEDA8F8A16}"/>
              </a:ext>
            </a:extLst>
          </p:cNvPr>
          <p:cNvSpPr txBox="1"/>
          <p:nvPr/>
        </p:nvSpPr>
        <p:spPr>
          <a:xfrm>
            <a:off x="1274931" y="2192654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Peter states that what healed the man was </a:t>
            </a:r>
            <a:r>
              <a:rPr lang="en-US" sz="2800" i="1" u="sng" dirty="0"/>
              <a:t>faith in Jesus.</a:t>
            </a:r>
            <a:endParaRPr lang="en-US" sz="2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303858-2845-DB30-5949-1A89CBFF4046}"/>
              </a:ext>
            </a:extLst>
          </p:cNvPr>
          <p:cNvSpPr txBox="1"/>
          <p:nvPr/>
        </p:nvSpPr>
        <p:spPr>
          <a:xfrm>
            <a:off x="1274931" y="2949196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After giving the basics, Peter tells his audience to </a:t>
            </a:r>
            <a:r>
              <a:rPr lang="en-US" sz="2800" i="1" u="sng" dirty="0"/>
              <a:t>repent.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81F1DA-5AFF-E3F5-3D84-BD28B7CF4AAA}"/>
              </a:ext>
            </a:extLst>
          </p:cNvPr>
          <p:cNvSpPr txBox="1"/>
          <p:nvPr/>
        </p:nvSpPr>
        <p:spPr>
          <a:xfrm>
            <a:off x="1274931" y="3705737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Repentance causes sins to be </a:t>
            </a:r>
            <a:r>
              <a:rPr lang="en-US" sz="2800" i="1" u="sng" dirty="0"/>
              <a:t>wiped away forever!</a:t>
            </a:r>
            <a:br>
              <a:rPr lang="en-US" sz="2800" i="1" u="sng" dirty="0"/>
            </a:br>
            <a:r>
              <a:rPr lang="en-US" sz="2800" dirty="0"/>
              <a:t>    Repentance results in </a:t>
            </a:r>
            <a:r>
              <a:rPr lang="en-US" sz="2800" i="1" u="sng" dirty="0"/>
              <a:t>times of refreshing.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1E0DD5-2FC4-8C41-714F-0E4E0218753A}"/>
              </a:ext>
            </a:extLst>
          </p:cNvPr>
          <p:cNvSpPr txBox="1"/>
          <p:nvPr/>
        </p:nvSpPr>
        <p:spPr>
          <a:xfrm>
            <a:off x="1274931" y="4893165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There </a:t>
            </a:r>
            <a:r>
              <a:rPr lang="en-US" sz="2800"/>
              <a:t>are serious </a:t>
            </a:r>
            <a:r>
              <a:rPr lang="en-US" sz="2800" dirty="0"/>
              <a:t>consequences for all those who do not </a:t>
            </a:r>
            <a:r>
              <a:rPr lang="en-US" sz="2800" i="1" u="sng" dirty="0"/>
              <a:t>repent.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55461-18DA-99A2-B699-00477B274EB3}"/>
              </a:ext>
            </a:extLst>
          </p:cNvPr>
          <p:cNvSpPr txBox="1"/>
          <p:nvPr/>
        </p:nvSpPr>
        <p:spPr>
          <a:xfrm>
            <a:off x="1274931" y="5649706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They can be blessed by turning from</a:t>
            </a:r>
            <a:r>
              <a:rPr lang="en-US" sz="2800" i="1" dirty="0"/>
              <a:t> </a:t>
            </a:r>
            <a:r>
              <a:rPr lang="en-US" sz="2800" dirty="0"/>
              <a:t>their  “</a:t>
            </a:r>
            <a:r>
              <a:rPr lang="en-US" sz="2800" i="1" u="sng" dirty="0"/>
              <a:t>wicked ways</a:t>
            </a:r>
            <a:r>
              <a:rPr lang="en-US" sz="2800" i="1" dirty="0"/>
              <a:t>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10667</TotalTime>
  <Words>174</Words>
  <Application>Microsoft Office PowerPoint</Application>
  <PresentationFormat>Widescreen</PresentationFormat>
  <Paragraphs>22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94</cp:revision>
  <dcterms:created xsi:type="dcterms:W3CDTF">2024-09-25T23:04:28Z</dcterms:created>
  <dcterms:modified xsi:type="dcterms:W3CDTF">2026-08-20T00:46:28Z</dcterms:modified>
</cp:coreProperties>
</file>