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6"/>
  </p:notesMasterIdLst>
  <p:sldIdLst>
    <p:sldId id="256" r:id="rId2"/>
    <p:sldId id="257" r:id="rId3"/>
    <p:sldId id="261" r:id="rId4"/>
    <p:sldId id="2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</p14:sldIdLst>
        </p14:section>
        <p14:section name="Untitled Section" id="{E25828D1-205A-4BDF-87CE-0406423A0A3E}">
          <p14:sldIdLst>
            <p14:sldId id="257"/>
            <p14:sldId id="261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52BBC1-B4F3-4438-9669-CDEF46D6B701}" v="5" dt="2026-08-19T21:52:31.1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2" y="9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custSel addSld modSld modSection">
      <pc:chgData name="william walthall" userId="f772a56296823cba" providerId="LiveId" clId="{4BA45501-BB18-4C42-BF37-724D5004BCF0}" dt="2026-08-21T19:54:09.969" v="40" actId="20577"/>
      <pc:docMkLst>
        <pc:docMk/>
      </pc:docMkLst>
      <pc:sldChg chg="addSp delSp modSp mod delAnim">
        <pc:chgData name="william walthall" userId="f772a56296823cba" providerId="LiveId" clId="{4BA45501-BB18-4C42-BF37-724D5004BCF0}" dt="2026-08-21T19:50:02.650" v="34" actId="20577"/>
        <pc:sldMkLst>
          <pc:docMk/>
          <pc:sldMk cId="1525269399" sldId="257"/>
        </pc:sldMkLst>
        <pc:spChg chg="mod">
          <ac:chgData name="william walthall" userId="f772a56296823cba" providerId="LiveId" clId="{4BA45501-BB18-4C42-BF37-724D5004BCF0}" dt="2026-08-21T19:50:02.650" v="34" actId="20577"/>
          <ac:spMkLst>
            <pc:docMk/>
            <pc:sldMk cId="1525269399" sldId="257"/>
            <ac:spMk id="5" creationId="{FF3B53D3-C81A-7E8B-A4F3-5FB00501D6B0}"/>
          </ac:spMkLst>
        </pc:spChg>
        <pc:picChg chg="add mod">
          <ac:chgData name="william walthall" userId="f772a56296823cba" providerId="LiveId" clId="{4BA45501-BB18-4C42-BF37-724D5004BCF0}" dt="2026-08-19T19:40:32.909" v="5" actId="1076"/>
          <ac:picMkLst>
            <pc:docMk/>
            <pc:sldMk cId="1525269399" sldId="257"/>
            <ac:picMk id="6" creationId="{D34FB626-CD20-7BCD-A692-F9AFCDD7E29A}"/>
          </ac:picMkLst>
        </pc:picChg>
        <pc:cxnChg chg="add mod">
          <ac:chgData name="william walthall" userId="f772a56296823cba" providerId="LiveId" clId="{4BA45501-BB18-4C42-BF37-724D5004BCF0}" dt="2026-08-19T19:41:36.289" v="7" actId="13822"/>
          <ac:cxnSpMkLst>
            <pc:docMk/>
            <pc:sldMk cId="1525269399" sldId="257"/>
            <ac:cxnSpMk id="8" creationId="{C1989EE1-DD93-57AE-0FC4-69C0CAB32798}"/>
          </ac:cxnSpMkLst>
        </pc:cxnChg>
      </pc:sldChg>
      <pc:sldChg chg="modSp">
        <pc:chgData name="william walthall" userId="f772a56296823cba" providerId="LiveId" clId="{4BA45501-BB18-4C42-BF37-724D5004BCF0}" dt="2026-08-19T21:52:31.191" v="19" actId="115"/>
        <pc:sldMkLst>
          <pc:docMk/>
          <pc:sldMk cId="1762999661" sldId="260"/>
        </pc:sldMkLst>
        <pc:spChg chg="mod">
          <ac:chgData name="william walthall" userId="f772a56296823cba" providerId="LiveId" clId="{4BA45501-BB18-4C42-BF37-724D5004BCF0}" dt="2026-08-19T21:52:20.472" v="18" actId="115"/>
          <ac:spMkLst>
            <pc:docMk/>
            <pc:sldMk cId="1762999661" sldId="260"/>
            <ac:spMk id="4" creationId="{28303858-2845-DB30-5949-1A89CBFF4046}"/>
          </ac:spMkLst>
        </pc:spChg>
        <pc:spChg chg="mod">
          <ac:chgData name="william walthall" userId="f772a56296823cba" providerId="LiveId" clId="{4BA45501-BB18-4C42-BF37-724D5004BCF0}" dt="2026-08-19T21:52:31.191" v="19" actId="115"/>
          <ac:spMkLst>
            <pc:docMk/>
            <pc:sldMk cId="1762999661" sldId="260"/>
            <ac:spMk id="8" creationId="{6B1E0DD5-2FC4-8C41-714F-0E4E0218753A}"/>
          </ac:spMkLst>
        </pc:spChg>
      </pc:sldChg>
      <pc:sldChg chg="delSp modSp add mod modAnim">
        <pc:chgData name="william walthall" userId="f772a56296823cba" providerId="LiveId" clId="{4BA45501-BB18-4C42-BF37-724D5004BCF0}" dt="2026-08-21T19:54:09.969" v="40" actId="20577"/>
        <pc:sldMkLst>
          <pc:docMk/>
          <pc:sldMk cId="1882106671" sldId="261"/>
        </pc:sldMkLst>
        <pc:spChg chg="mod">
          <ac:chgData name="william walthall" userId="f772a56296823cba" providerId="LiveId" clId="{4BA45501-BB18-4C42-BF37-724D5004BCF0}" dt="2026-08-19T20:16:51.333" v="17" actId="115"/>
          <ac:spMkLst>
            <pc:docMk/>
            <pc:sldMk cId="1882106671" sldId="261"/>
            <ac:spMk id="2" creationId="{6C5643F4-0802-11AA-85E8-1AB8D115C0B5}"/>
          </ac:spMkLst>
        </pc:spChg>
        <pc:spChg chg="mod">
          <ac:chgData name="william walthall" userId="f772a56296823cba" providerId="LiveId" clId="{4BA45501-BB18-4C42-BF37-724D5004BCF0}" dt="2026-08-19T19:53:26.143" v="10" actId="1076"/>
          <ac:spMkLst>
            <pc:docMk/>
            <pc:sldMk cId="1882106671" sldId="261"/>
            <ac:spMk id="3" creationId="{84A977AE-E114-F9C1-FF03-25C0986CCCF5}"/>
          </ac:spMkLst>
        </pc:spChg>
        <pc:spChg chg="mod">
          <ac:chgData name="william walthall" userId="f772a56296823cba" providerId="LiveId" clId="{4BA45501-BB18-4C42-BF37-724D5004BCF0}" dt="2026-08-19T20:16:43.239" v="16" actId="115"/>
          <ac:spMkLst>
            <pc:docMk/>
            <pc:sldMk cId="1882106671" sldId="261"/>
            <ac:spMk id="12" creationId="{54BEECDE-6C12-CADE-2760-D3C0A01EB821}"/>
          </ac:spMkLst>
        </pc:spChg>
        <pc:spChg chg="mod">
          <ac:chgData name="william walthall" userId="f772a56296823cba" providerId="LiveId" clId="{4BA45501-BB18-4C42-BF37-724D5004BCF0}" dt="2026-08-21T19:54:09.969" v="40" actId="20577"/>
          <ac:spMkLst>
            <pc:docMk/>
            <pc:sldMk cId="1882106671" sldId="261"/>
            <ac:spMk id="18" creationId="{3FC84EA4-1514-73E7-6155-262A1EF7477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11D995C-6529-D8D3-4437-016B4A4C4056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/>
              <a:t>Acts 4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3B53D3-C81A-7E8B-A4F3-5FB00501D6B0}"/>
              </a:ext>
            </a:extLst>
          </p:cNvPr>
          <p:cNvSpPr txBox="1"/>
          <p:nvPr/>
        </p:nvSpPr>
        <p:spPr>
          <a:xfrm>
            <a:off x="978048" y="523078"/>
            <a:ext cx="97460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4:1-12 – For proclaiming the resurrection, Peter and John are</a:t>
            </a:r>
            <a:br>
              <a:rPr lang="en-US" sz="2800" dirty="0"/>
            </a:br>
            <a:r>
              <a:rPr lang="en-US" sz="2800" dirty="0"/>
              <a:t>   imprisoned, but not before </a:t>
            </a:r>
            <a:r>
              <a:rPr lang="en-US" sz="2800" i="1" u="sng" dirty="0"/>
              <a:t>2,000 more believed.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4FB626-CD20-7BCD-A692-F9AFCDD7E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4522" y="1754770"/>
            <a:ext cx="4838700" cy="4838700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1989EE1-DD93-57AE-0FC4-69C0CAB32798}"/>
              </a:ext>
            </a:extLst>
          </p:cNvPr>
          <p:cNvCxnSpPr/>
          <p:nvPr/>
        </p:nvCxnSpPr>
        <p:spPr>
          <a:xfrm flipV="1">
            <a:off x="978048" y="5159829"/>
            <a:ext cx="2385638" cy="342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2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B330A-4651-B7FE-ED9C-24E647D1B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3FC84EA4-1514-73E7-6155-262A1EF7477C}"/>
              </a:ext>
            </a:extLst>
          </p:cNvPr>
          <p:cNvSpPr txBox="1"/>
          <p:nvPr/>
        </p:nvSpPr>
        <p:spPr>
          <a:xfrm>
            <a:off x="1365465" y="1296867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Peter and John are brought before all the </a:t>
            </a:r>
            <a:r>
              <a:rPr lang="en-US" sz="2800" i="1" u="sng" dirty="0"/>
              <a:t>“big wigs</a:t>
            </a:r>
            <a:r>
              <a:rPr lang="en-US" sz="2800" i="1" dirty="0"/>
              <a:t>.”</a:t>
            </a:r>
            <a:br>
              <a:rPr lang="en-US" sz="2800" dirty="0"/>
            </a:br>
            <a:r>
              <a:rPr lang="en-US" sz="2800"/>
              <a:t>    Note: No </a:t>
            </a:r>
            <a:r>
              <a:rPr lang="en-US" sz="2800" dirty="0"/>
              <a:t>one denies that the paralytic man was </a:t>
            </a:r>
            <a:r>
              <a:rPr lang="en-US" sz="2800" i="1" u="sng" dirty="0"/>
              <a:t>healed</a:t>
            </a:r>
            <a:r>
              <a:rPr lang="en-US" sz="2800" i="1" dirty="0"/>
              <a:t>(!)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BEECDE-6C12-CADE-2760-D3C0A01EB821}"/>
              </a:ext>
            </a:extLst>
          </p:cNvPr>
          <p:cNvSpPr txBox="1"/>
          <p:nvPr/>
        </p:nvSpPr>
        <p:spPr>
          <a:xfrm>
            <a:off x="1545082" y="2862049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 responding, Peter was </a:t>
            </a:r>
            <a:r>
              <a:rPr lang="en-US" sz="2800" i="1" u="sng" dirty="0"/>
              <a:t>“filled with the Holy Spirit</a:t>
            </a:r>
            <a:r>
              <a:rPr lang="en-US" sz="2800" i="1" dirty="0"/>
              <a:t>.”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5643F4-0802-11AA-85E8-1AB8D115C0B5}"/>
              </a:ext>
            </a:extLst>
          </p:cNvPr>
          <p:cNvSpPr txBox="1"/>
          <p:nvPr/>
        </p:nvSpPr>
        <p:spPr>
          <a:xfrm>
            <a:off x="1545081" y="3996344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Peter doesn’t mince words: “…whom </a:t>
            </a:r>
            <a:r>
              <a:rPr lang="en-US" sz="2800" i="1" dirty="0"/>
              <a:t>you</a:t>
            </a:r>
            <a:r>
              <a:rPr lang="en-US" sz="2800" dirty="0"/>
              <a:t> </a:t>
            </a:r>
            <a:r>
              <a:rPr lang="en-US" sz="2800" i="1" u="sng" dirty="0"/>
              <a:t>crucified….</a:t>
            </a:r>
            <a:r>
              <a:rPr lang="en-US" sz="2800" i="1" dirty="0"/>
              <a:t>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A977AE-E114-F9C1-FF03-25C0986CCCF5}"/>
              </a:ext>
            </a:extLst>
          </p:cNvPr>
          <p:cNvSpPr txBox="1"/>
          <p:nvPr/>
        </p:nvSpPr>
        <p:spPr>
          <a:xfrm>
            <a:off x="1545080" y="5130640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Peter declares that only in the name of Jesus can you be </a:t>
            </a:r>
            <a:r>
              <a:rPr lang="en-US" sz="2800" i="1" u="sng" dirty="0"/>
              <a:t>saved.</a:t>
            </a:r>
          </a:p>
        </p:txBody>
      </p:sp>
    </p:spTree>
    <p:extLst>
      <p:ext uri="{BB962C8B-B14F-4D97-AF65-F5344CB8AC3E}">
        <p14:creationId xmlns:p14="http://schemas.microsoft.com/office/powerpoint/2010/main" val="188210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1A37C-43DC-8E16-D7CC-97A1D9D1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1CBC1C-4C36-C9DB-035B-7215650274EE}"/>
              </a:ext>
            </a:extLst>
          </p:cNvPr>
          <p:cNvSpPr txBox="1"/>
          <p:nvPr/>
        </p:nvSpPr>
        <p:spPr>
          <a:xfrm>
            <a:off x="817731" y="568624"/>
            <a:ext cx="100719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4:13-22 – Ignoring the healing, the leaders command Peter and </a:t>
            </a:r>
            <a:br>
              <a:rPr lang="en-US" sz="2800" dirty="0"/>
            </a:br>
            <a:r>
              <a:rPr lang="en-US" sz="2800" dirty="0"/>
              <a:t>    John to </a:t>
            </a:r>
            <a:r>
              <a:rPr lang="en-US" sz="2800" i="1" u="sng" dirty="0"/>
              <a:t>“speak no longer.”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336695-DC72-F60F-C6EB-37F8E47E146B}"/>
              </a:ext>
            </a:extLst>
          </p:cNvPr>
          <p:cNvSpPr txBox="1"/>
          <p:nvPr/>
        </p:nvSpPr>
        <p:spPr>
          <a:xfrm>
            <a:off x="1274931" y="1946616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Peter states, “…we cannot </a:t>
            </a:r>
            <a:r>
              <a:rPr lang="en-US" sz="2800" i="1" u="sng" dirty="0"/>
              <a:t>stop speaking….”</a:t>
            </a:r>
            <a:endParaRPr lang="en-US" sz="2800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303858-2845-DB30-5949-1A89CBFF4046}"/>
              </a:ext>
            </a:extLst>
          </p:cNvPr>
          <p:cNvSpPr txBox="1"/>
          <p:nvPr/>
        </p:nvSpPr>
        <p:spPr>
          <a:xfrm>
            <a:off x="817732" y="2893721"/>
            <a:ext cx="10071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4:23-31 – Gathered together, they do not pray for protection,</a:t>
            </a:r>
          </a:p>
          <a:p>
            <a:r>
              <a:rPr lang="en-US" sz="2800" dirty="0"/>
              <a:t>      but that they may “speak Your word with </a:t>
            </a:r>
            <a:r>
              <a:rPr lang="en-US" sz="2800" i="1" u="sng" dirty="0"/>
              <a:t>confidence.</a:t>
            </a:r>
            <a:r>
              <a:rPr lang="en-US" sz="2800" i="1" dirty="0"/>
              <a:t>”</a:t>
            </a:r>
            <a:r>
              <a:rPr lang="en-US" sz="2800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1E0DD5-2FC4-8C41-714F-0E4E0218753A}"/>
              </a:ext>
            </a:extLst>
          </p:cNvPr>
          <p:cNvSpPr txBox="1"/>
          <p:nvPr/>
        </p:nvSpPr>
        <p:spPr>
          <a:xfrm>
            <a:off x="1274931" y="4225547"/>
            <a:ext cx="10071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“…They were all filled with the Holy Spirit and began to speak</a:t>
            </a:r>
            <a:br>
              <a:rPr lang="en-US" sz="2800" dirty="0"/>
            </a:br>
            <a:r>
              <a:rPr lang="en-US" sz="2800" dirty="0"/>
              <a:t>        the word of God </a:t>
            </a:r>
            <a:r>
              <a:rPr lang="en-US" sz="2800" i="1" u="sng" dirty="0"/>
              <a:t>with boldness</a:t>
            </a:r>
            <a:r>
              <a:rPr lang="en-US" sz="2800" i="1" dirty="0"/>
              <a:t>.”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655461-18DA-99A2-B699-00477B274EB3}"/>
              </a:ext>
            </a:extLst>
          </p:cNvPr>
          <p:cNvSpPr txBox="1"/>
          <p:nvPr/>
        </p:nvSpPr>
        <p:spPr>
          <a:xfrm>
            <a:off x="817731" y="5603539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4:32-37 – The “church” considered </a:t>
            </a:r>
            <a:r>
              <a:rPr lang="en-US" sz="2800" i="1" u="sng" dirty="0"/>
              <a:t>“all things in common.”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6299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10270</TotalTime>
  <Words>179</Words>
  <Application>Microsoft Office PowerPoint</Application>
  <PresentationFormat>Widescreen</PresentationFormat>
  <Paragraphs>17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95</cp:revision>
  <dcterms:created xsi:type="dcterms:W3CDTF">2024-09-25T23:04:28Z</dcterms:created>
  <dcterms:modified xsi:type="dcterms:W3CDTF">2026-08-21T19:54:17Z</dcterms:modified>
</cp:coreProperties>
</file>