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61" r:id="rId3"/>
    <p:sldId id="257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61"/>
            <p14:sldId id="257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5924E-CDE8-4D20-8586-5EEDD4ACD1EA}" v="23" dt="2026-08-24T01:33:04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sldOrd modSection">
      <pc:chgData name="william walthall" userId="f772a56296823cba" providerId="LiveId" clId="{4BA45501-BB18-4C42-BF37-724D5004BCF0}" dt="2026-08-24T01:33:04.294" v="35" actId="115"/>
      <pc:docMkLst>
        <pc:docMk/>
      </pc:docMkLst>
      <pc:sldChg chg="modSp">
        <pc:chgData name="william walthall" userId="f772a56296823cba" providerId="LiveId" clId="{4BA45501-BB18-4C42-BF37-724D5004BCF0}" dt="2026-08-24T01:33:04.294" v="35" actId="115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22T17:37:59.391" v="0" actId="115"/>
          <ac:spMkLst>
            <pc:docMk/>
            <pc:sldMk cId="1762999661" sldId="260"/>
            <ac:spMk id="3" creationId="{92336695-DC72-F60F-C6EB-37F8E47E146B}"/>
          </ac:spMkLst>
        </pc:spChg>
        <pc:spChg chg="mod">
          <ac:chgData name="william walthall" userId="f772a56296823cba" providerId="LiveId" clId="{4BA45501-BB18-4C42-BF37-724D5004BCF0}" dt="2026-08-24T01:18:27.247" v="15" actId="115"/>
          <ac:spMkLst>
            <pc:docMk/>
            <pc:sldMk cId="1762999661" sldId="260"/>
            <ac:spMk id="4" creationId="{28303858-2845-DB30-5949-1A89CBFF4046}"/>
          </ac:spMkLst>
        </pc:spChg>
        <pc:spChg chg="mod">
          <ac:chgData name="william walthall" userId="f772a56296823cba" providerId="LiveId" clId="{4BA45501-BB18-4C42-BF37-724D5004BCF0}" dt="2026-08-24T01:32:00.507" v="34" actId="20577"/>
          <ac:spMkLst>
            <pc:docMk/>
            <pc:sldMk cId="1762999661" sldId="260"/>
            <ac:spMk id="8" creationId="{6B1E0DD5-2FC4-8C41-714F-0E4E0218753A}"/>
          </ac:spMkLst>
        </pc:spChg>
        <pc:spChg chg="mod">
          <ac:chgData name="william walthall" userId="f772a56296823cba" providerId="LiveId" clId="{4BA45501-BB18-4C42-BF37-724D5004BCF0}" dt="2026-08-24T01:33:04.294" v="35" actId="115"/>
          <ac:spMkLst>
            <pc:docMk/>
            <pc:sldMk cId="1762999661" sldId="260"/>
            <ac:spMk id="9" creationId="{3B655461-18DA-99A2-B699-00477B274EB3}"/>
          </ac:spMkLst>
        </pc:spChg>
      </pc:sldChg>
      <pc:sldChg chg="addSp delSp modSp new mod ord">
        <pc:chgData name="william walthall" userId="f772a56296823cba" providerId="LiveId" clId="{4BA45501-BB18-4C42-BF37-724D5004BCF0}" dt="2026-08-24T00:04:52.307" v="13" actId="478"/>
        <pc:sldMkLst>
          <pc:docMk/>
          <pc:sldMk cId="2985327511" sldId="261"/>
        </pc:sldMkLst>
        <pc:spChg chg="del">
          <ac:chgData name="william walthall" userId="f772a56296823cba" providerId="LiveId" clId="{4BA45501-BB18-4C42-BF37-724D5004BCF0}" dt="2026-08-24T00:04:46.115" v="11" actId="478"/>
          <ac:spMkLst>
            <pc:docMk/>
            <pc:sldMk cId="2985327511" sldId="261"/>
            <ac:spMk id="2" creationId="{A292A7D7-F0CB-EE98-3F6A-3D74A2892D82}"/>
          </ac:spMkLst>
        </pc:spChg>
        <pc:spChg chg="del mod">
          <ac:chgData name="william walthall" userId="f772a56296823cba" providerId="LiveId" clId="{4BA45501-BB18-4C42-BF37-724D5004BCF0}" dt="2026-08-24T00:04:52.307" v="13" actId="478"/>
          <ac:spMkLst>
            <pc:docMk/>
            <pc:sldMk cId="2985327511" sldId="261"/>
            <ac:spMk id="4" creationId="{967F41D9-5B56-840A-765D-37B29DA5073D}"/>
          </ac:spMkLst>
        </pc:spChg>
        <pc:picChg chg="add del mod">
          <ac:chgData name="william walthall" userId="f772a56296823cba" providerId="LiveId" clId="{4BA45501-BB18-4C42-BF37-724D5004BCF0}" dt="2026-08-24T00:04:34.140" v="7" actId="478"/>
          <ac:picMkLst>
            <pc:docMk/>
            <pc:sldMk cId="2985327511" sldId="261"/>
            <ac:picMk id="6" creationId="{F398DF54-9433-6922-DC6B-60A4A70AB572}"/>
          </ac:picMkLst>
        </pc:picChg>
        <pc:picChg chg="add mod">
          <ac:chgData name="william walthall" userId="f772a56296823cba" providerId="LiveId" clId="{4BA45501-BB18-4C42-BF37-724D5004BCF0}" dt="2026-08-24T00:04:43.436" v="10" actId="14100"/>
          <ac:picMkLst>
            <pc:docMk/>
            <pc:sldMk cId="2985327511" sldId="261"/>
            <ac:picMk id="8" creationId="{BA5002F0-A507-6AA2-9FA2-0372580963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7C98B59-2067-60F4-D49F-8F2F17AE9245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5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F426ED-441A-7829-DF99-D2733CA56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5002F0-A507-6AA2-9FA2-037258096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902" y="-1"/>
            <a:ext cx="5898697" cy="691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2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5:1-11 – The terrible fate of Ananias and </a:t>
            </a:r>
            <a:r>
              <a:rPr lang="en-US" sz="2800" i="1" u="sng" dirty="0"/>
              <a:t>Sapphira.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399606" y="152049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Ananias is accused of lying to God and the </a:t>
            </a:r>
            <a:r>
              <a:rPr lang="en-US" sz="2800" i="1" u="sng" dirty="0"/>
              <a:t>Holy Spirit.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399605" y="217500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Sapphira is condemned for agreeing to the </a:t>
            </a:r>
            <a:r>
              <a:rPr lang="en-US" sz="2800" i="1" u="sng" dirty="0"/>
              <a:t>deception.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399604" y="2867504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result of their fate created </a:t>
            </a:r>
            <a:r>
              <a:rPr lang="en-US" sz="2800" i="1" u="sng" dirty="0"/>
              <a:t>fear.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48A51-3B20-8119-66CC-6F739B7484E9}"/>
              </a:ext>
            </a:extLst>
          </p:cNvPr>
          <p:cNvSpPr txBox="1"/>
          <p:nvPr/>
        </p:nvSpPr>
        <p:spPr>
          <a:xfrm>
            <a:off x="1129458" y="395290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5:12-16 – The apostles carry on Jesus’ ministry of </a:t>
            </a:r>
            <a:r>
              <a:rPr lang="en-US" sz="2800" i="1" u="sng" dirty="0"/>
              <a:t>healing.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99247-1E26-753B-41CE-96EFD41874AF}"/>
              </a:ext>
            </a:extLst>
          </p:cNvPr>
          <p:cNvSpPr txBox="1"/>
          <p:nvPr/>
        </p:nvSpPr>
        <p:spPr>
          <a:xfrm>
            <a:off x="1129458" y="5000323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5:17-26 – Imprisonment and miraculous escape of the </a:t>
            </a:r>
            <a:r>
              <a:rPr lang="en-US" sz="2800" i="1" u="sng" dirty="0"/>
              <a:t>apostles.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5:27-32 – Peter and the apostles appear before </a:t>
            </a:r>
            <a:r>
              <a:rPr lang="en-US" sz="2800" i="1" u="sng" dirty="0"/>
              <a:t>the Council.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181412" y="1343943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responds: “We must obey God rather than </a:t>
            </a:r>
            <a:r>
              <a:rPr lang="en-US" sz="2800" i="1" u="sng" dirty="0"/>
              <a:t>men</a:t>
            </a:r>
            <a:r>
              <a:rPr lang="en-US" sz="2800" i="1" dirty="0"/>
              <a:t>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1181412" y="2005924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states Jesus offers repentance and the </a:t>
            </a:r>
            <a:r>
              <a:rPr lang="en-US" sz="2800" i="1" u="sng" dirty="0"/>
              <a:t>forgiveness of sin.</a:t>
            </a:r>
            <a:br>
              <a:rPr lang="en-US" sz="2800" i="1" u="sng" dirty="0"/>
            </a:br>
            <a:r>
              <a:rPr lang="en-US" sz="2800" dirty="0"/>
              <a:t>    (Remember, Jews believe only </a:t>
            </a:r>
            <a:r>
              <a:rPr lang="en-US" sz="2800" i="1" dirty="0"/>
              <a:t>God</a:t>
            </a:r>
            <a:r>
              <a:rPr lang="en-US" sz="2800" dirty="0"/>
              <a:t> can </a:t>
            </a:r>
            <a:r>
              <a:rPr lang="en-US" sz="2800" i="1" u="sng" dirty="0"/>
              <a:t>forgive sin</a:t>
            </a:r>
            <a:r>
              <a:rPr lang="en-US" sz="2800" i="1" dirty="0"/>
              <a:t>.)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E0DD5-2FC4-8C41-714F-0E4E0218753A}"/>
              </a:ext>
            </a:extLst>
          </p:cNvPr>
          <p:cNvSpPr txBox="1"/>
          <p:nvPr/>
        </p:nvSpPr>
        <p:spPr>
          <a:xfrm>
            <a:off x="817731" y="3327677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5:33-42 – Gamaliel’s counsel, and the apostles are </a:t>
            </a:r>
            <a:r>
              <a:rPr lang="en-US" sz="2800" i="1" u="sng" dirty="0"/>
              <a:t>beaten.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55461-18DA-99A2-B699-00477B274EB3}"/>
              </a:ext>
            </a:extLst>
          </p:cNvPr>
          <p:cNvSpPr txBox="1"/>
          <p:nvPr/>
        </p:nvSpPr>
        <p:spPr>
          <a:xfrm>
            <a:off x="1181412" y="4102996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their beating, they rejoice at being considered worthy</a:t>
            </a:r>
            <a:br>
              <a:rPr lang="en-US" sz="2800" dirty="0"/>
            </a:br>
            <a:r>
              <a:rPr lang="en-US" sz="2800" dirty="0"/>
              <a:t>     “suffering shame </a:t>
            </a:r>
            <a:r>
              <a:rPr lang="en-US" sz="2800" i="1" u="sng" dirty="0"/>
              <a:t>for His name</a:t>
            </a:r>
            <a:r>
              <a:rPr lang="en-US" sz="2800" i="1" dirty="0"/>
              <a:t>.”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458B74-2CFC-2B02-D606-4268540D8A68}"/>
              </a:ext>
            </a:extLst>
          </p:cNvPr>
          <p:cNvSpPr txBox="1"/>
          <p:nvPr/>
        </p:nvSpPr>
        <p:spPr>
          <a:xfrm>
            <a:off x="1181412" y="5245961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keep right on </a:t>
            </a:r>
            <a:r>
              <a:rPr lang="en-US" sz="2800" i="1" u="sng" dirty="0"/>
              <a:t>teaching</a:t>
            </a:r>
            <a:r>
              <a:rPr lang="en-US" sz="2800" dirty="0"/>
              <a:t> and </a:t>
            </a:r>
            <a:r>
              <a:rPr lang="en-US" sz="2800" i="1" u="sng" dirty="0"/>
              <a:t>preaching.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9826</TotalTime>
  <Words>156</Words>
  <Application>Microsoft Office PowerPoint</Application>
  <PresentationFormat>Widescreen</PresentationFormat>
  <Paragraphs>19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96</cp:revision>
  <dcterms:created xsi:type="dcterms:W3CDTF">2024-09-25T23:04:28Z</dcterms:created>
  <dcterms:modified xsi:type="dcterms:W3CDTF">2026-08-24T01:33:13Z</dcterms:modified>
</cp:coreProperties>
</file>