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8"/>
  </p:notesMasterIdLst>
  <p:sldIdLst>
    <p:sldId id="256" r:id="rId2"/>
    <p:sldId id="261" r:id="rId3"/>
    <p:sldId id="263" r:id="rId4"/>
    <p:sldId id="262" r:id="rId5"/>
    <p:sldId id="257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61"/>
            <p14:sldId id="263"/>
            <p14:sldId id="262"/>
            <p14:sldId id="257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06BE48-2E4E-4DB1-B2CD-DA3675BDB2C3}" v="82" dt="2026-08-25T23:54:12.7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sldOrd modSection">
      <pc:chgData name="william walthall" userId="f772a56296823cba" providerId="LiveId" clId="{4BA45501-BB18-4C42-BF37-724D5004BCF0}" dt="2026-08-25T23:54:12.710" v="123" actId="114"/>
      <pc:docMkLst>
        <pc:docMk/>
      </pc:docMkLst>
      <pc:sldChg chg="modSp">
        <pc:chgData name="william walthall" userId="f772a56296823cba" providerId="LiveId" clId="{4BA45501-BB18-4C42-BF37-724D5004BCF0}" dt="2026-08-25T23:54:12.710" v="123" actId="114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8-25T22:48:10.437" v="29" actId="20577"/>
          <ac:spMkLst>
            <pc:docMk/>
            <pc:sldMk cId="1525269399" sldId="257"/>
            <ac:spMk id="3" creationId="{23C48A51-3B20-8119-66CC-6F739B7484E9}"/>
          </ac:spMkLst>
        </pc:spChg>
        <pc:spChg chg="mod">
          <ac:chgData name="william walthall" userId="f772a56296823cba" providerId="LiveId" clId="{4BA45501-BB18-4C42-BF37-724D5004BCF0}" dt="2026-08-25T23:54:12.710" v="123" actId="114"/>
          <ac:spMkLst>
            <pc:docMk/>
            <pc:sldMk cId="1525269399" sldId="257"/>
            <ac:spMk id="12" creationId="{D75A4909-88A0-FEBA-FEEA-3EDE59D10DAB}"/>
          </ac:spMkLst>
        </pc:spChg>
      </pc:sldChg>
      <pc:sldChg chg="modSp mod">
        <pc:chgData name="william walthall" userId="f772a56296823cba" providerId="LiveId" clId="{4BA45501-BB18-4C42-BF37-724D5004BCF0}" dt="2026-08-25T23:29:44.412" v="104" actId="20577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25T22:55:33.822" v="42" actId="115"/>
          <ac:spMkLst>
            <pc:docMk/>
            <pc:sldMk cId="1762999661" sldId="260"/>
            <ac:spMk id="3" creationId="{92336695-DC72-F60F-C6EB-37F8E47E146B}"/>
          </ac:spMkLst>
        </pc:spChg>
        <pc:spChg chg="mod">
          <ac:chgData name="william walthall" userId="f772a56296823cba" providerId="LiveId" clId="{4BA45501-BB18-4C42-BF37-724D5004BCF0}" dt="2026-08-25T23:17:53.208" v="103" actId="20577"/>
          <ac:spMkLst>
            <pc:docMk/>
            <pc:sldMk cId="1762999661" sldId="260"/>
            <ac:spMk id="5" creationId="{391CBC1C-4C36-C9DB-035B-7215650274EE}"/>
          </ac:spMkLst>
        </pc:spChg>
        <pc:spChg chg="mod">
          <ac:chgData name="william walthall" userId="f772a56296823cba" providerId="LiveId" clId="{4BA45501-BB18-4C42-BF37-724D5004BCF0}" dt="2026-08-25T23:29:44.412" v="104" actId="20577"/>
          <ac:spMkLst>
            <pc:docMk/>
            <pc:sldMk cId="1762999661" sldId="260"/>
            <ac:spMk id="9" creationId="{3B655461-18DA-99A2-B699-00477B274EB3}"/>
          </ac:spMkLst>
        </pc:spChg>
      </pc:sldChg>
      <pc:sldChg chg="addSp new mod ord">
        <pc:chgData name="william walthall" userId="f772a56296823cba" providerId="LiveId" clId="{4BA45501-BB18-4C42-BF37-724D5004BCF0}" dt="2026-08-22T22:58:18.288" v="3" actId="22"/>
        <pc:sldMkLst>
          <pc:docMk/>
          <pc:sldMk cId="1020092524" sldId="261"/>
        </pc:sldMkLst>
        <pc:picChg chg="add">
          <ac:chgData name="william walthall" userId="f772a56296823cba" providerId="LiveId" clId="{4BA45501-BB18-4C42-BF37-724D5004BCF0}" dt="2026-08-22T22:58:18.288" v="3" actId="22"/>
          <ac:picMkLst>
            <pc:docMk/>
            <pc:sldMk cId="1020092524" sldId="261"/>
            <ac:picMk id="6" creationId="{6F7E22BE-DCA6-CFF7-54EA-C0BB9B081A81}"/>
          </ac:picMkLst>
        </pc:picChg>
      </pc:sldChg>
      <pc:sldChg chg="addSp delSp modSp add mod">
        <pc:chgData name="william walthall" userId="f772a56296823cba" providerId="LiveId" clId="{4BA45501-BB18-4C42-BF37-724D5004BCF0}" dt="2026-08-22T23:00:10.615" v="8" actId="14100"/>
        <pc:sldMkLst>
          <pc:docMk/>
          <pc:sldMk cId="2572296373" sldId="262"/>
        </pc:sldMkLst>
        <pc:picChg chg="add mod">
          <ac:chgData name="william walthall" userId="f772a56296823cba" providerId="LiveId" clId="{4BA45501-BB18-4C42-BF37-724D5004BCF0}" dt="2026-08-22T23:00:10.615" v="8" actId="14100"/>
          <ac:picMkLst>
            <pc:docMk/>
            <pc:sldMk cId="2572296373" sldId="262"/>
            <ac:picMk id="7" creationId="{0AF677F8-3B44-7373-F800-F8E0A774C7B0}"/>
          </ac:picMkLst>
        </pc:picChg>
      </pc:sldChg>
      <pc:sldChg chg="addSp modSp new mod">
        <pc:chgData name="william walthall" userId="f772a56296823cba" providerId="LiveId" clId="{4BA45501-BB18-4C42-BF37-724D5004BCF0}" dt="2026-08-22T23:00:48.663" v="12" actId="14100"/>
        <pc:sldMkLst>
          <pc:docMk/>
          <pc:sldMk cId="1030676704" sldId="263"/>
        </pc:sldMkLst>
        <pc:picChg chg="add mod">
          <ac:chgData name="william walthall" userId="f772a56296823cba" providerId="LiveId" clId="{4BA45501-BB18-4C42-BF37-724D5004BCF0}" dt="2026-08-22T23:00:48.663" v="12" actId="14100"/>
          <ac:picMkLst>
            <pc:docMk/>
            <pc:sldMk cId="1030676704" sldId="263"/>
            <ac:picMk id="6" creationId="{F6B43D51-DA77-1D83-478A-16EDDED3F9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E861AAF-200F-EE0F-D3E8-EE4413BF70C6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6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5962E-7409-DFAC-9E43-D926C5353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969A5-8AEE-068E-B9FB-59A5981F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9D201-579F-108D-4AE1-0CBE7570B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7E22BE-DCA6-CFF7-54EA-C0BB9B081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402" y="0"/>
            <a:ext cx="9721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9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D12515-60A2-9006-700F-01CBA80A5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786E18-366D-7B1D-E3C9-51F3D9952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EEA68-4D95-0CC3-76FA-9A8540B5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B43D51-DA77-1D83-478A-16EDDED3F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7" y="0"/>
            <a:ext cx="8605838" cy="68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7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C1312-54FB-6C74-D94F-CF969E23C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D8079F-DE5C-117A-FD14-BA26D6F91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599E1C-76D0-0AD8-E442-7A7CBCEBA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E553-F8F9-5ED3-45B2-6F3950C00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F677F8-3B44-7373-F800-F8E0A774C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0"/>
            <a:ext cx="960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9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6:1-6 – Choosing the supervising </a:t>
            </a:r>
            <a:r>
              <a:rPr lang="en-US" sz="2800" i="1" u="sng" dirty="0"/>
              <a:t>seven.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399606" y="152049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organizing of leadership came as a result of a </a:t>
            </a:r>
            <a:r>
              <a:rPr lang="en-US" sz="2800" i="1" u="sng" dirty="0"/>
              <a:t>complaint.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742505" y="204371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is </a:t>
            </a:r>
            <a:r>
              <a:rPr lang="en-US" sz="2800" i="1" dirty="0"/>
              <a:t>not</a:t>
            </a:r>
            <a:r>
              <a:rPr lang="en-US" sz="2800" dirty="0"/>
              <a:t> the same as a </a:t>
            </a:r>
            <a:r>
              <a:rPr lang="en-US" sz="2800" i="1" u="sng" dirty="0"/>
              <a:t>church conflict.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399606" y="290548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Though not titled, these men do the work of </a:t>
            </a:r>
            <a:r>
              <a:rPr lang="en-US" sz="2800" i="1" u="sng" dirty="0"/>
              <a:t>deacons.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C48A51-3B20-8119-66CC-6F739B7484E9}"/>
              </a:ext>
            </a:extLst>
          </p:cNvPr>
          <p:cNvSpPr txBox="1"/>
          <p:nvPr/>
        </p:nvSpPr>
        <p:spPr>
          <a:xfrm>
            <a:off x="1399606" y="3767266"/>
            <a:ext cx="9625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apostles define their (the apostles’) </a:t>
            </a:r>
            <a:r>
              <a:rPr lang="en-US" sz="2800" i="1" u="sng" dirty="0"/>
              <a:t>clear mission.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99247-1E26-753B-41CE-96EFD41874AF}"/>
              </a:ext>
            </a:extLst>
          </p:cNvPr>
          <p:cNvSpPr txBox="1"/>
          <p:nvPr/>
        </p:nvSpPr>
        <p:spPr>
          <a:xfrm>
            <a:off x="1399606" y="4629043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Of the 7 named, more will be said about </a:t>
            </a:r>
            <a:r>
              <a:rPr lang="en-US" sz="2800" i="1" u="sng" dirty="0"/>
              <a:t>Stephen </a:t>
            </a:r>
            <a:r>
              <a:rPr lang="en-US" sz="2800" dirty="0"/>
              <a:t>&amp;</a:t>
            </a:r>
            <a:r>
              <a:rPr lang="en-US" sz="2800" i="1" u="sng" dirty="0"/>
              <a:t> Philip.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17731" y="5686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6:7 – Verse 7 completes the 1</a:t>
            </a:r>
            <a:r>
              <a:rPr lang="en-US" sz="2800" b="1" baseline="30000" dirty="0"/>
              <a:t>st</a:t>
            </a:r>
            <a:r>
              <a:rPr lang="en-US" sz="2800" b="1" dirty="0"/>
              <a:t> section of the </a:t>
            </a:r>
            <a:r>
              <a:rPr lang="en-US" sz="2800" b="1" i="1" u="sng" dirty="0"/>
              <a:t>Book of Acts.</a:t>
            </a:r>
          </a:p>
          <a:p>
            <a:r>
              <a:rPr lang="en-US" sz="2800" dirty="0"/>
              <a:t>           </a:t>
            </a:r>
            <a:r>
              <a:rPr lang="en-US" sz="2800" b="1" dirty="0"/>
              <a:t>(refer back to 1:8)</a:t>
            </a:r>
            <a:endParaRPr lang="en-US" sz="2800" b="1" i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295712" y="1640374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Note: “…a great many of the priests </a:t>
            </a:r>
            <a:r>
              <a:rPr lang="en-US" sz="2800" i="1" u="sng" dirty="0"/>
              <a:t>believed</a:t>
            </a:r>
            <a:r>
              <a:rPr lang="en-US" sz="2800" dirty="0"/>
              <a:t>.”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817731" y="2448418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6:8-15 – The bold preaching (and eventual death) of Stephen, </a:t>
            </a:r>
            <a:br>
              <a:rPr lang="en-US" sz="2800" dirty="0"/>
            </a:br>
            <a:r>
              <a:rPr lang="en-US" sz="2800" dirty="0"/>
              <a:t>     the </a:t>
            </a:r>
            <a:r>
              <a:rPr lang="en-US" sz="2800" i="1" u="sng" dirty="0"/>
              <a:t>first Christian martyr.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E0DD5-2FC4-8C41-714F-0E4E0218753A}"/>
              </a:ext>
            </a:extLst>
          </p:cNvPr>
          <p:cNvSpPr txBox="1"/>
          <p:nvPr/>
        </p:nvSpPr>
        <p:spPr>
          <a:xfrm>
            <a:off x="1181412" y="3591383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Stephen was a “Hellenist,” a </a:t>
            </a:r>
            <a:r>
              <a:rPr lang="en-US" sz="2800" i="1" u="sng" dirty="0"/>
              <a:t>Greek cultured Jew.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55461-18DA-99A2-B699-00477B274EB3}"/>
              </a:ext>
            </a:extLst>
          </p:cNvPr>
          <p:cNvSpPr txBox="1"/>
          <p:nvPr/>
        </p:nvSpPr>
        <p:spPr>
          <a:xfrm>
            <a:off x="1181412" y="4272273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Stephen was “full of grace and power, and performing great</a:t>
            </a:r>
            <a:br>
              <a:rPr lang="en-US" sz="2800" dirty="0"/>
            </a:br>
            <a:r>
              <a:rPr lang="en-US" sz="2800" dirty="0"/>
              <a:t>                 </a:t>
            </a:r>
            <a:r>
              <a:rPr lang="en-US" sz="2800" i="1" u="sng" dirty="0"/>
              <a:t>wonders and signs</a:t>
            </a:r>
            <a:r>
              <a:rPr lang="en-US" sz="2800" i="1" dirty="0"/>
              <a:t>.”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458B74-2CFC-2B02-D606-4268540D8A68}"/>
              </a:ext>
            </a:extLst>
          </p:cNvPr>
          <p:cNvSpPr txBox="1"/>
          <p:nvPr/>
        </p:nvSpPr>
        <p:spPr>
          <a:xfrm>
            <a:off x="1181412" y="5363021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Stephen is seized and brought before </a:t>
            </a:r>
            <a:r>
              <a:rPr lang="en-US" sz="2800" i="1" u="sng"/>
              <a:t>the Council.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11198</TotalTime>
  <Words>178</Words>
  <Application>Microsoft Office PowerPoint</Application>
  <PresentationFormat>Widescreen</PresentationFormat>
  <Paragraphs>28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97</cp:revision>
  <dcterms:created xsi:type="dcterms:W3CDTF">2024-09-25T23:04:28Z</dcterms:created>
  <dcterms:modified xsi:type="dcterms:W3CDTF">2026-08-25T23:54:21Z</dcterms:modified>
</cp:coreProperties>
</file>