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0" r:id="rId1"/>
  </p:sldMasterIdLst>
  <p:notesMasterIdLst>
    <p:notesMasterId r:id="rId6"/>
  </p:notesMasterIdLst>
  <p:sldIdLst>
    <p:sldId id="256" r:id="rId2"/>
    <p:sldId id="257" r:id="rId3"/>
    <p:sldId id="260" r:id="rId4"/>
    <p:sldId id="261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F3EDBC2-DE2A-42DB-9D92-46202A8E800C}">
          <p14:sldIdLst>
            <p14:sldId id="256"/>
          </p14:sldIdLst>
        </p14:section>
        <p14:section name="Untitled Section" id="{E25828D1-205A-4BDF-87CE-0406423A0A3E}">
          <p14:sldIdLst>
            <p14:sldId id="257"/>
            <p14:sldId id="260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379873-04DF-4333-B895-DDAA07346509}" v="54" dt="2026-08-29T02:04:26.7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2" y="9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iam walthall" userId="f772a56296823cba" providerId="LiveId" clId="{4BA45501-BB18-4C42-BF37-724D5004BCF0}"/>
    <pc:docChg chg="modSld">
      <pc:chgData name="william walthall" userId="f772a56296823cba" providerId="LiveId" clId="{4BA45501-BB18-4C42-BF37-724D5004BCF0}" dt="2026-08-29T02:04:26.767" v="62" actId="114"/>
      <pc:docMkLst>
        <pc:docMk/>
      </pc:docMkLst>
      <pc:sldChg chg="modSp">
        <pc:chgData name="william walthall" userId="f772a56296823cba" providerId="LiveId" clId="{4BA45501-BB18-4C42-BF37-724D5004BCF0}" dt="2026-08-29T02:02:52.487" v="61" actId="20577"/>
        <pc:sldMkLst>
          <pc:docMk/>
          <pc:sldMk cId="1762999661" sldId="260"/>
        </pc:sldMkLst>
        <pc:spChg chg="mod">
          <ac:chgData name="william walthall" userId="f772a56296823cba" providerId="LiveId" clId="{4BA45501-BB18-4C42-BF37-724D5004BCF0}" dt="2026-08-26T19:56:10.888" v="58" actId="20577"/>
          <ac:spMkLst>
            <pc:docMk/>
            <pc:sldMk cId="1762999661" sldId="260"/>
            <ac:spMk id="3" creationId="{92336695-DC72-F60F-C6EB-37F8E47E146B}"/>
          </ac:spMkLst>
        </pc:spChg>
        <pc:spChg chg="mod">
          <ac:chgData name="william walthall" userId="f772a56296823cba" providerId="LiveId" clId="{4BA45501-BB18-4C42-BF37-724D5004BCF0}" dt="2026-08-26T19:52:51.749" v="4" actId="20577"/>
          <ac:spMkLst>
            <pc:docMk/>
            <pc:sldMk cId="1762999661" sldId="260"/>
            <ac:spMk id="9" creationId="{3B655461-18DA-99A2-B699-00477B274EB3}"/>
          </ac:spMkLst>
        </pc:spChg>
        <pc:spChg chg="mod">
          <ac:chgData name="william walthall" userId="f772a56296823cba" providerId="LiveId" clId="{4BA45501-BB18-4C42-BF37-724D5004BCF0}" dt="2026-08-29T02:02:52.487" v="61" actId="20577"/>
          <ac:spMkLst>
            <pc:docMk/>
            <pc:sldMk cId="1762999661" sldId="260"/>
            <ac:spMk id="11" creationId="{D295532D-C72C-5E37-2ED2-9348CE034C54}"/>
          </ac:spMkLst>
        </pc:spChg>
      </pc:sldChg>
      <pc:sldChg chg="modSp mod">
        <pc:chgData name="william walthall" userId="f772a56296823cba" providerId="LiveId" clId="{4BA45501-BB18-4C42-BF37-724D5004BCF0}" dt="2026-08-29T02:04:26.767" v="62" actId="114"/>
        <pc:sldMkLst>
          <pc:docMk/>
          <pc:sldMk cId="2007312968" sldId="261"/>
        </pc:sldMkLst>
        <pc:spChg chg="mod">
          <ac:chgData name="william walthall" userId="f772a56296823cba" providerId="LiveId" clId="{4BA45501-BB18-4C42-BF37-724D5004BCF0}" dt="2026-08-26T19:54:26.745" v="26" actId="20577"/>
          <ac:spMkLst>
            <pc:docMk/>
            <pc:sldMk cId="2007312968" sldId="261"/>
            <ac:spMk id="2" creationId="{16845C97-D3E3-178A-0E77-748D451AC895}"/>
          </ac:spMkLst>
        </pc:spChg>
        <pc:spChg chg="mod">
          <ac:chgData name="william walthall" userId="f772a56296823cba" providerId="LiveId" clId="{4BA45501-BB18-4C42-BF37-724D5004BCF0}" dt="2026-08-29T02:04:26.767" v="62" actId="114"/>
          <ac:spMkLst>
            <pc:docMk/>
            <pc:sldMk cId="2007312968" sldId="261"/>
            <ac:spMk id="3" creationId="{482E9EC8-7A8F-8ADB-51B1-FE2B53BE6A90}"/>
          </ac:spMkLst>
        </pc:spChg>
        <pc:spChg chg="mod">
          <ac:chgData name="william walthall" userId="f772a56296823cba" providerId="LiveId" clId="{4BA45501-BB18-4C42-BF37-724D5004BCF0}" dt="2026-08-26T19:53:30.435" v="13" actId="20577"/>
          <ac:spMkLst>
            <pc:docMk/>
            <pc:sldMk cId="2007312968" sldId="261"/>
            <ac:spMk id="5" creationId="{2DDC5E57-9D77-D28F-1217-34E93E27A1C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EC671-CD10-4CC3-B323-29AEC78D2140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35F69-25BA-490C-8F62-7DF836420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62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35F69-25BA-490C-8F62-7DF8364206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90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3B7B-C7B5-42CF-90CF-67B3D21B2314}" type="datetime1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45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6519-E62D-4F8C-AE1E-36928EC7D15C}" type="datetime1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91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7AEB6-FCE1-4CD5-923B-84E54F1460D5}" type="datetime1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2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4C2F-71A1-43C9-B2F6-A4FAC8157F1A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0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31DCC-9916-4BB7-A2E9-25EC84C740A7}" type="datetime1">
              <a:rPr lang="en-US" smtClean="0"/>
              <a:t>8/28/2026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6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146A-335D-4B7F-86AE-5D483B1F631C}" type="datetime1">
              <a:rPr lang="en-US" smtClean="0"/>
              <a:t>8/28/2026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06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8/28/2026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6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50ABA-DFFA-4B13-BB77-624D9164A38B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7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0A08F-2B1D-4498-A043-7C299B1C2561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75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9902-F134-45BD-ABD2-80C28059B090}" type="datetime1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68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04DB0-379A-41B7-9B29-7F42F0D571D5}" type="datetime1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24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E9B64-DC09-41C8-9DE3-DA74AF8D2F97}" type="datetime1">
              <a:rPr lang="en-US" smtClean="0"/>
              <a:t>8/28/2026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537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402C52E-2735-ED9C-E646-26B4C93E2C4D}"/>
              </a:ext>
            </a:extLst>
          </p:cNvPr>
          <p:cNvSpPr txBox="1"/>
          <p:nvPr/>
        </p:nvSpPr>
        <p:spPr>
          <a:xfrm>
            <a:off x="3046379" y="1482433"/>
            <a:ext cx="6099242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/>
              <a:t>Walk With the Word</a:t>
            </a:r>
          </a:p>
          <a:p>
            <a:pPr algn="ctr"/>
            <a:endParaRPr lang="en-US" sz="4800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6600" b="1"/>
              <a:t>Acts 7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0079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F3B53D3-C81A-7E8B-A4F3-5FB00501D6B0}"/>
              </a:ext>
            </a:extLst>
          </p:cNvPr>
          <p:cNvSpPr txBox="1"/>
          <p:nvPr/>
        </p:nvSpPr>
        <p:spPr>
          <a:xfrm>
            <a:off x="1129458" y="865978"/>
            <a:ext cx="9746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7:1-60 – The apostle Stephen: on trial before the </a:t>
            </a:r>
            <a:r>
              <a:rPr lang="en-US" sz="2800" i="1" u="sng" dirty="0"/>
              <a:t>Council.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8C17EA5-0B58-4107-CD38-805A6D2FBAFC}"/>
              </a:ext>
            </a:extLst>
          </p:cNvPr>
          <p:cNvSpPr txBox="1"/>
          <p:nvPr/>
        </p:nvSpPr>
        <p:spPr>
          <a:xfrm>
            <a:off x="1129458" y="1932122"/>
            <a:ext cx="99826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7:1-8 – Stephen confirms what the Jews already believe about</a:t>
            </a:r>
            <a:br>
              <a:rPr lang="en-US" sz="2800" dirty="0"/>
            </a:br>
            <a:r>
              <a:rPr lang="en-US" sz="2800" dirty="0"/>
              <a:t>        their origin from Abraham, and Stephen is </a:t>
            </a:r>
            <a:r>
              <a:rPr lang="en-US" sz="2800" i="1" u="sng" dirty="0"/>
              <a:t>one of them.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5A4909-88A0-FEBA-FEEA-3EDE59D10DAB}"/>
              </a:ext>
            </a:extLst>
          </p:cNvPr>
          <p:cNvSpPr txBox="1"/>
          <p:nvPr/>
        </p:nvSpPr>
        <p:spPr>
          <a:xfrm>
            <a:off x="1129458" y="3429153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7:9-16 – Stephen acknowledges Joseph: </a:t>
            </a:r>
            <a:r>
              <a:rPr lang="en-US" sz="2800" i="1" u="sng" dirty="0"/>
              <a:t>“God was with him.”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781B8F-D622-947D-8BD4-CACAD5DFA5A7}"/>
              </a:ext>
            </a:extLst>
          </p:cNvPr>
          <p:cNvSpPr txBox="1"/>
          <p:nvPr/>
        </p:nvSpPr>
        <p:spPr>
          <a:xfrm>
            <a:off x="1129458" y="4495298"/>
            <a:ext cx="99826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7:17-29 – Stephen acknowledges Moses who was raised up to</a:t>
            </a:r>
            <a:br>
              <a:rPr lang="en-US" sz="2800" dirty="0"/>
            </a:br>
            <a:r>
              <a:rPr lang="en-US" sz="2800" dirty="0"/>
              <a:t>       fulfill for the Israelites a </a:t>
            </a:r>
            <a:r>
              <a:rPr lang="en-US" sz="2800" i="1" u="sng" dirty="0"/>
              <a:t>“time of promise.”</a:t>
            </a:r>
          </a:p>
        </p:txBody>
      </p:sp>
    </p:spTree>
    <p:extLst>
      <p:ext uri="{BB962C8B-B14F-4D97-AF65-F5344CB8AC3E}">
        <p14:creationId xmlns:p14="http://schemas.microsoft.com/office/powerpoint/2010/main" val="152526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2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1A37C-43DC-8E16-D7CC-97A1D9D1A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91CBC1C-4C36-C9DB-035B-7215650274EE}"/>
              </a:ext>
            </a:extLst>
          </p:cNvPr>
          <p:cNvSpPr txBox="1"/>
          <p:nvPr/>
        </p:nvSpPr>
        <p:spPr>
          <a:xfrm>
            <a:off x="817731" y="568624"/>
            <a:ext cx="10071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7:30-44 – Stephen confirms Moses himself was </a:t>
            </a:r>
            <a:r>
              <a:rPr lang="en-US" sz="2800" i="1" u="sng" dirty="0"/>
              <a:t>“raised up.”</a:t>
            </a:r>
            <a:r>
              <a:rPr lang="en-US" sz="2800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336695-DC72-F60F-C6EB-37F8E47E146B}"/>
              </a:ext>
            </a:extLst>
          </p:cNvPr>
          <p:cNvSpPr txBox="1"/>
          <p:nvPr/>
        </p:nvSpPr>
        <p:spPr>
          <a:xfrm>
            <a:off x="1181412" y="1413998"/>
            <a:ext cx="10071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7:35 is the key verse: “This Moses whom they </a:t>
            </a:r>
            <a:r>
              <a:rPr lang="en-US" sz="2800" i="1" u="sng" dirty="0"/>
              <a:t>rejected….”</a:t>
            </a:r>
            <a:endParaRPr lang="en-US" sz="2800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303858-2845-DB30-5949-1A89CBFF4046}"/>
              </a:ext>
            </a:extLst>
          </p:cNvPr>
          <p:cNvSpPr txBox="1"/>
          <p:nvPr/>
        </p:nvSpPr>
        <p:spPr>
          <a:xfrm>
            <a:off x="1524312" y="1997761"/>
            <a:ext cx="10071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God sent Moses as “a ruler and a </a:t>
            </a:r>
            <a:r>
              <a:rPr lang="en-US" sz="2800" i="1" u="sng" dirty="0"/>
              <a:t>deliverer.”</a:t>
            </a:r>
            <a:endParaRPr lang="en-US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1E0DD5-2FC4-8C41-714F-0E4E0218753A}"/>
              </a:ext>
            </a:extLst>
          </p:cNvPr>
          <p:cNvSpPr txBox="1"/>
          <p:nvPr/>
        </p:nvSpPr>
        <p:spPr>
          <a:xfrm>
            <a:off x="1181412" y="3104746"/>
            <a:ext cx="10071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7:39 – The “fathers were unwilling to be </a:t>
            </a:r>
            <a:r>
              <a:rPr lang="en-US" sz="2800" i="1" u="sng" dirty="0"/>
              <a:t>obedient.”</a:t>
            </a:r>
            <a:endParaRPr 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655461-18DA-99A2-B699-00477B274EB3}"/>
              </a:ext>
            </a:extLst>
          </p:cNvPr>
          <p:cNvSpPr txBox="1"/>
          <p:nvPr/>
        </p:nvSpPr>
        <p:spPr>
          <a:xfrm>
            <a:off x="1181412" y="3950120"/>
            <a:ext cx="100719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7:44 – The “fathers had the tabernacles of testimony” which</a:t>
            </a:r>
            <a:br>
              <a:rPr lang="en-US" sz="2800" dirty="0"/>
            </a:br>
            <a:r>
              <a:rPr lang="en-US" sz="2800" dirty="0"/>
              <a:t>     were made “according to </a:t>
            </a:r>
            <a:r>
              <a:rPr lang="en-US" sz="2800" i="1" u="sng" dirty="0"/>
              <a:t>the pattern.”</a:t>
            </a:r>
            <a:endParaRPr lang="en-US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95532D-C72C-5E37-2ED2-9348CE034C54}"/>
              </a:ext>
            </a:extLst>
          </p:cNvPr>
          <p:cNvSpPr txBox="1"/>
          <p:nvPr/>
        </p:nvSpPr>
        <p:spPr>
          <a:xfrm>
            <a:off x="1181412" y="5226380"/>
            <a:ext cx="10071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Point: Moses and the tabernacles are </a:t>
            </a:r>
            <a:r>
              <a:rPr lang="en-US" sz="2800" i="1" u="sng" dirty="0"/>
              <a:t>types of Christ.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6299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/>
      <p:bldP spid="9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4C163-8C44-DE4C-808F-65C241DA1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DDC5E57-9D77-D28F-1217-34E93E27A1CF}"/>
              </a:ext>
            </a:extLst>
          </p:cNvPr>
          <p:cNvSpPr txBox="1"/>
          <p:nvPr/>
        </p:nvSpPr>
        <p:spPr>
          <a:xfrm>
            <a:off x="817731" y="568624"/>
            <a:ext cx="100719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7:45-50 – Despite David’s tabernacle and Solomon’s temple,</a:t>
            </a:r>
            <a:br>
              <a:rPr lang="en-US" sz="2800" dirty="0"/>
            </a:br>
            <a:r>
              <a:rPr lang="en-US" sz="2800" dirty="0"/>
              <a:t>     “the Most High does not dwell in </a:t>
            </a:r>
            <a:r>
              <a:rPr lang="en-US" sz="2800" i="1" u="sng" dirty="0"/>
              <a:t>houses made by hands.”</a:t>
            </a:r>
            <a:r>
              <a:rPr lang="en-US" sz="2800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2E9EC8-7A8F-8ADB-51B1-FE2B53BE6A90}"/>
              </a:ext>
            </a:extLst>
          </p:cNvPr>
          <p:cNvSpPr txBox="1"/>
          <p:nvPr/>
        </p:nvSpPr>
        <p:spPr>
          <a:xfrm>
            <a:off x="817732" y="2180801"/>
            <a:ext cx="100719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7:51-53 – Stephen suddenly turns the tables on his judges,</a:t>
            </a:r>
            <a:br>
              <a:rPr lang="en-US" sz="2800" dirty="0"/>
            </a:br>
            <a:r>
              <a:rPr lang="en-US" sz="2800" dirty="0"/>
              <a:t>    accusing </a:t>
            </a:r>
            <a:r>
              <a:rPr lang="en-US" sz="2800" i="1" dirty="0"/>
              <a:t>them</a:t>
            </a:r>
            <a:r>
              <a:rPr lang="en-US" sz="2800" dirty="0"/>
              <a:t> of continuing to persecute </a:t>
            </a:r>
            <a:r>
              <a:rPr lang="en-US" sz="2800" i="1" u="sng" dirty="0"/>
              <a:t>the prophets.</a:t>
            </a:r>
            <a:endParaRPr lang="en-US" sz="2800" i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96D443-2CEF-2A1E-68F5-08A5666F855B}"/>
              </a:ext>
            </a:extLst>
          </p:cNvPr>
          <p:cNvSpPr txBox="1"/>
          <p:nvPr/>
        </p:nvSpPr>
        <p:spPr>
          <a:xfrm>
            <a:off x="911249" y="3792978"/>
            <a:ext cx="10071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7:54-60 – Stephen, being threatened</a:t>
            </a:r>
            <a:r>
              <a:rPr lang="en-US" sz="2800"/>
              <a:t>, sees </a:t>
            </a:r>
            <a:r>
              <a:rPr lang="en-US" sz="2800" dirty="0"/>
              <a:t>Jesus </a:t>
            </a:r>
            <a:r>
              <a:rPr lang="en-US" sz="2800" i="1" u="sng" dirty="0"/>
              <a:t>“standing.”</a:t>
            </a:r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845C97-D3E3-178A-0E77-748D451AC895}"/>
              </a:ext>
            </a:extLst>
          </p:cNvPr>
          <p:cNvSpPr txBox="1"/>
          <p:nvPr/>
        </p:nvSpPr>
        <p:spPr>
          <a:xfrm>
            <a:off x="1314762" y="4558632"/>
            <a:ext cx="94103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Stephen’s stoning is witnessed and approved by </a:t>
            </a:r>
            <a:r>
              <a:rPr lang="en-US" sz="2800" i="1" u="sng" dirty="0"/>
              <a:t>Saul.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0731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2" grpId="0"/>
    </p:bldLst>
  </p:timing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11183</TotalTime>
  <Words>223</Words>
  <Application>Microsoft Office PowerPoint</Application>
  <PresentationFormat>Widescreen</PresentationFormat>
  <Paragraphs>20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Arial</vt:lpstr>
      <vt:lpstr>Calibri</vt:lpstr>
      <vt:lpstr>Calibri Light</vt:lpstr>
      <vt:lpstr>Office 2013 - 2022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 walthall</dc:creator>
  <cp:lastModifiedBy>william walthall</cp:lastModifiedBy>
  <cp:revision>98</cp:revision>
  <dcterms:created xsi:type="dcterms:W3CDTF">2024-09-25T23:04:28Z</dcterms:created>
  <dcterms:modified xsi:type="dcterms:W3CDTF">2026-08-29T02:04:35Z</dcterms:modified>
</cp:coreProperties>
</file>