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8"/>
  </p:notesMasterIdLst>
  <p:sldIdLst>
    <p:sldId id="256" r:id="rId2"/>
    <p:sldId id="262" r:id="rId3"/>
    <p:sldId id="257" r:id="rId4"/>
    <p:sldId id="260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62"/>
            <p14:sldId id="257"/>
            <p14:sldId id="260"/>
            <p14:sldId id="261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9B2D93-5488-4C72-9E14-F721DFBFB148}" v="37" dt="2026-08-31T01:09:13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sldOrd modSection">
      <pc:chgData name="william walthall" userId="f772a56296823cba" providerId="LiveId" clId="{4BA45501-BB18-4C42-BF37-724D5004BCF0}" dt="2026-08-31T01:09:13.592" v="52"/>
      <pc:docMkLst>
        <pc:docMk/>
      </pc:docMkLst>
      <pc:sldChg chg="modSp">
        <pc:chgData name="william walthall" userId="f772a56296823cba" providerId="LiveId" clId="{4BA45501-BB18-4C42-BF37-724D5004BCF0}" dt="2026-08-30T23:05:47.489" v="50" actId="114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8-30T23:05:47.489" v="50" actId="114"/>
          <ac:spMkLst>
            <pc:docMk/>
            <pc:sldMk cId="1525269399" sldId="257"/>
            <ac:spMk id="18" creationId="{38C17EA5-0B58-4107-CD38-805A6D2FBAFC}"/>
          </ac:spMkLst>
        </pc:spChg>
      </pc:sldChg>
      <pc:sldChg chg="modSp">
        <pc:chgData name="william walthall" userId="f772a56296823cba" providerId="LiveId" clId="{4BA45501-BB18-4C42-BF37-724D5004BCF0}" dt="2026-08-30T22:34:12.002" v="48" actId="20577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30T22:34:12.002" v="48" actId="20577"/>
          <ac:spMkLst>
            <pc:docMk/>
            <pc:sldMk cId="1762999661" sldId="260"/>
            <ac:spMk id="4" creationId="{28303858-2845-DB30-5949-1A89CBFF4046}"/>
          </ac:spMkLst>
        </pc:spChg>
      </pc:sldChg>
      <pc:sldChg chg="addSp delSp modSp mod delAnim modAnim">
        <pc:chgData name="william walthall" userId="f772a56296823cba" providerId="LiveId" clId="{4BA45501-BB18-4C42-BF37-724D5004BCF0}" dt="2026-08-31T00:47:33.262" v="51"/>
        <pc:sldMkLst>
          <pc:docMk/>
          <pc:sldMk cId="2007312968" sldId="261"/>
        </pc:sldMkLst>
        <pc:picChg chg="add mod">
          <ac:chgData name="william walthall" userId="f772a56296823cba" providerId="LiveId" clId="{4BA45501-BB18-4C42-BF37-724D5004BCF0}" dt="2026-08-29T03:45:58.279" v="43" actId="14100"/>
          <ac:picMkLst>
            <pc:docMk/>
            <pc:sldMk cId="2007312968" sldId="261"/>
            <ac:picMk id="4" creationId="{BDDC0767-D54F-BF5A-CDB9-0D6F1F226133}"/>
          </ac:picMkLst>
        </pc:picChg>
      </pc:sldChg>
      <pc:sldChg chg="addSp modSp new mod ord">
        <pc:chgData name="william walthall" userId="f772a56296823cba" providerId="LiveId" clId="{4BA45501-BB18-4C42-BF37-724D5004BCF0}" dt="2026-08-29T03:15:10.271" v="8" actId="1076"/>
        <pc:sldMkLst>
          <pc:docMk/>
          <pc:sldMk cId="2394423124" sldId="262"/>
        </pc:sldMkLst>
        <pc:picChg chg="add mod">
          <ac:chgData name="william walthall" userId="f772a56296823cba" providerId="LiveId" clId="{4BA45501-BB18-4C42-BF37-724D5004BCF0}" dt="2026-08-29T03:15:10.271" v="8" actId="1076"/>
          <ac:picMkLst>
            <pc:docMk/>
            <pc:sldMk cId="2394423124" sldId="262"/>
            <ac:picMk id="6" creationId="{6A6CC6D6-635D-CD4C-93FF-0954EE2AAF25}"/>
          </ac:picMkLst>
        </pc:picChg>
      </pc:sldChg>
      <pc:sldChg chg="modSp add modAnim">
        <pc:chgData name="william walthall" userId="f772a56296823cba" providerId="LiveId" clId="{4BA45501-BB18-4C42-BF37-724D5004BCF0}" dt="2026-08-31T01:09:13.592" v="52"/>
        <pc:sldMkLst>
          <pc:docMk/>
          <pc:sldMk cId="2167225219" sldId="263"/>
        </pc:sldMkLst>
        <pc:spChg chg="mod">
          <ac:chgData name="william walthall" userId="f772a56296823cba" providerId="LiveId" clId="{4BA45501-BB18-4C42-BF37-724D5004BCF0}" dt="2026-08-30T22:10:17.571" v="47" actId="114"/>
          <ac:spMkLst>
            <pc:docMk/>
            <pc:sldMk cId="2167225219" sldId="263"/>
            <ac:spMk id="8" creationId="{DD236403-FBB0-E2C1-F53E-F0D7A273A5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4F4AED3-6717-CEC8-15DD-13BE7C2501A6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8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178286-9D9A-7CE0-2992-4E049F52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8A3BD2-6BC8-F797-C339-58ACDDC5E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C549C-2C07-8A22-9EFE-78636E8E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6CC6D6-635D-CD4C-93FF-0954EE2AA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10" y="0"/>
            <a:ext cx="10322379" cy="688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2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8:1-3 – The church comes under persecution by </a:t>
            </a:r>
            <a:r>
              <a:rPr lang="en-US" sz="2800" i="1" u="sng" dirty="0"/>
              <a:t>Saul.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451577" y="1624345"/>
            <a:ext cx="9583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v. 1: The beginning of the 2</a:t>
            </a:r>
            <a:r>
              <a:rPr lang="en-US" sz="2800" b="1" baseline="30000" dirty="0"/>
              <a:t>nd</a:t>
            </a:r>
            <a:r>
              <a:rPr lang="en-US" sz="2800" b="1" dirty="0"/>
              <a:t> section of Acts:</a:t>
            </a:r>
            <a:br>
              <a:rPr lang="en-US" sz="2800" dirty="0"/>
            </a:br>
            <a:r>
              <a:rPr lang="en-US" sz="2800" dirty="0"/>
              <a:t>The gospel spreads throughout </a:t>
            </a:r>
            <a:r>
              <a:rPr lang="en-US" sz="2800" i="1" u="sng" dirty="0"/>
              <a:t>Judea and Samaria.</a:t>
            </a:r>
            <a:endParaRPr lang="en-US" sz="2800" b="1" i="1" u="sn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129458" y="3044434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8:4-8 – The apostle Philip takes the gospel to Samaria and</a:t>
            </a:r>
            <a:br>
              <a:rPr lang="en-US" sz="2800" dirty="0"/>
            </a:br>
            <a:r>
              <a:rPr lang="en-US" sz="2800" dirty="0"/>
              <a:t>     performs “healings” and </a:t>
            </a:r>
            <a:r>
              <a:rPr lang="en-US" sz="2800" i="1" u="sng" dirty="0"/>
              <a:t>“signs.”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129458" y="4495298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8:9-13 – Simon the magician becomes a </a:t>
            </a:r>
            <a:r>
              <a:rPr lang="en-US" sz="2800" i="1" u="sng" dirty="0"/>
              <a:t>believer.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17731" y="5686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8:14-17 – Though the Samaritans received “the word of God,”</a:t>
            </a:r>
            <a:br>
              <a:rPr lang="en-US" sz="2800" dirty="0"/>
            </a:br>
            <a:r>
              <a:rPr lang="en-US" sz="2800" dirty="0"/>
              <a:t>     Philip could not bestow upon them </a:t>
            </a:r>
            <a:r>
              <a:rPr lang="en-US" sz="2800" i="1" u="sng" dirty="0"/>
              <a:t>the Holy Spirit.</a:t>
            </a:r>
            <a:r>
              <a:rPr lang="en-US" sz="28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264539" y="1821840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Point: Only the apostles could bestow the Holy Spirit which</a:t>
            </a:r>
            <a:br>
              <a:rPr lang="en-US" sz="2800" dirty="0"/>
            </a:br>
            <a:r>
              <a:rPr lang="en-US" sz="2800" dirty="0"/>
              <a:t>    was probably manifested by </a:t>
            </a:r>
            <a:r>
              <a:rPr lang="en-US" sz="2800" i="1" u="sng" dirty="0"/>
              <a:t>speaking in tongues.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817731" y="3915536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8:18-24 – Simon offers money to receive the Holy Spirit and</a:t>
            </a:r>
            <a:br>
              <a:rPr lang="en-US" sz="2800" dirty="0"/>
            </a:br>
            <a:r>
              <a:rPr lang="en-US" sz="2800" dirty="0"/>
              <a:t>     speak in tongues: thus, the term </a:t>
            </a:r>
            <a:r>
              <a:rPr lang="en-US" sz="2800" i="1" u="sng" dirty="0"/>
              <a:t>“simony.”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4C163-8C44-DE4C-808F-65C241DA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DC5E57-9D77-D28F-1217-34E93E27A1CF}"/>
              </a:ext>
            </a:extLst>
          </p:cNvPr>
          <p:cNvSpPr txBox="1"/>
          <p:nvPr/>
        </p:nvSpPr>
        <p:spPr>
          <a:xfrm>
            <a:off x="880076" y="12544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8:25-40 – The Holy Spirit directs Philip to share the gospel with</a:t>
            </a:r>
            <a:br>
              <a:rPr lang="en-US" sz="2800" dirty="0"/>
            </a:br>
            <a:r>
              <a:rPr lang="en-US" sz="2800" dirty="0"/>
              <a:t>     the </a:t>
            </a:r>
            <a:r>
              <a:rPr lang="en-US" sz="2800" i="1" u="sng" dirty="0"/>
              <a:t>Ethiopian eunuch.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DC0767-D54F-BF5A-CDB9-0D6F1F226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294" y="2399620"/>
            <a:ext cx="6078992" cy="447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0832D-60CB-2AF3-0D9C-41394B1E4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165710-AF97-6D44-9BF2-6E5E6E1872A7}"/>
              </a:ext>
            </a:extLst>
          </p:cNvPr>
          <p:cNvSpPr txBox="1"/>
          <p:nvPr/>
        </p:nvSpPr>
        <p:spPr>
          <a:xfrm>
            <a:off x="880076" y="12544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8:25-40 – The Holy Spirit directs Philip to share the gospel with</a:t>
            </a:r>
            <a:br>
              <a:rPr lang="en-US" sz="2800" dirty="0"/>
            </a:br>
            <a:r>
              <a:rPr lang="en-US" sz="2800" dirty="0"/>
              <a:t>     the </a:t>
            </a:r>
            <a:r>
              <a:rPr lang="en-US" sz="2800" i="1" u="sng" dirty="0"/>
              <a:t>Ethiopian eunuch.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2D4ADA-39F9-F53E-BEF5-AD8F91E74B42}"/>
              </a:ext>
            </a:extLst>
          </p:cNvPr>
          <p:cNvSpPr txBox="1"/>
          <p:nvPr/>
        </p:nvSpPr>
        <p:spPr>
          <a:xfrm>
            <a:off x="1274932" y="2558824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eunuch is baptized with water (no mention of </a:t>
            </a:r>
            <a:r>
              <a:rPr lang="en-US" sz="2800" i="1" u="sng" dirty="0"/>
              <a:t>tongues</a:t>
            </a:r>
            <a:r>
              <a:rPr lang="en-US" sz="2800" dirty="0"/>
              <a:t>).</a:t>
            </a:r>
            <a:endParaRPr lang="en-US" sz="28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236403-FBB0-E2C1-F53E-F0D7A273A50E}"/>
              </a:ext>
            </a:extLst>
          </p:cNvPr>
          <p:cNvSpPr txBox="1"/>
          <p:nvPr/>
        </p:nvSpPr>
        <p:spPr>
          <a:xfrm>
            <a:off x="1274932" y="3343655"/>
            <a:ext cx="100719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Philip is “snatched away” (same word as “rapture”) and </a:t>
            </a:r>
            <a:br>
              <a:rPr lang="en-US" sz="2800" dirty="0"/>
            </a:br>
            <a:r>
              <a:rPr lang="en-US" sz="2800" dirty="0"/>
              <a:t>   eventually settles down in Caesarea. He reappears in Acts</a:t>
            </a:r>
            <a:br>
              <a:rPr lang="en-US" sz="2800" dirty="0"/>
            </a:br>
            <a:r>
              <a:rPr lang="en-US" sz="2800" dirty="0"/>
              <a:t>   21 as Paul is on his way to Jerusalem. Philip had four</a:t>
            </a:r>
            <a:br>
              <a:rPr lang="en-US" sz="2800" dirty="0"/>
            </a:br>
            <a:r>
              <a:rPr lang="en-US" sz="2800" dirty="0"/>
              <a:t>   daughters who were </a:t>
            </a:r>
            <a:r>
              <a:rPr lang="en-US" sz="2800" i="1" u="sng" dirty="0"/>
              <a:t>prophetesses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722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11364</TotalTime>
  <Words>239</Words>
  <Application>Microsoft Office PowerPoint</Application>
  <PresentationFormat>Widescreen</PresentationFormat>
  <Paragraphs>20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99</cp:revision>
  <dcterms:created xsi:type="dcterms:W3CDTF">2024-09-25T23:04:28Z</dcterms:created>
  <dcterms:modified xsi:type="dcterms:W3CDTF">2026-08-31T01:09:22Z</dcterms:modified>
</cp:coreProperties>
</file>