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9"/>
  </p:notesMasterIdLst>
  <p:sldIdLst>
    <p:sldId id="256" r:id="rId2"/>
    <p:sldId id="262" r:id="rId3"/>
    <p:sldId id="260" r:id="rId4"/>
    <p:sldId id="263" r:id="rId5"/>
    <p:sldId id="264" r:id="rId6"/>
    <p:sldId id="261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62"/>
            <p14:sldId id="260"/>
            <p14:sldId id="263"/>
            <p14:sldId id="264"/>
            <p14:sldId id="261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AE4F82-D0D2-4AD7-9B3A-4DA788556C1A}" v="1" dt="2026-09-03T02:22:24.5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delSld modSld modSection">
      <pc:chgData name="william walthall" userId="f772a56296823cba" providerId="LiveId" clId="{4BA45501-BB18-4C42-BF37-724D5004BCF0}" dt="2026-09-03T02:31:21.958" v="47" actId="20577"/>
      <pc:docMkLst>
        <pc:docMk/>
      </pc:docMkLst>
      <pc:sldChg chg="addSp delSp modSp del mod delAnim">
        <pc:chgData name="william walthall" userId="f772a56296823cba" providerId="LiveId" clId="{4BA45501-BB18-4C42-BF37-724D5004BCF0}" dt="2026-09-02T01:08:04.412" v="12" actId="2696"/>
        <pc:sldMkLst>
          <pc:docMk/>
          <pc:sldMk cId="1525269399" sldId="257"/>
        </pc:sldMkLst>
        <pc:spChg chg="del">
          <ac:chgData name="william walthall" userId="f772a56296823cba" providerId="LiveId" clId="{4BA45501-BB18-4C42-BF37-724D5004BCF0}" dt="2026-09-02T01:02:15.509" v="1" actId="478"/>
          <ac:spMkLst>
            <pc:docMk/>
            <pc:sldMk cId="1525269399" sldId="257"/>
            <ac:spMk id="2" creationId="{C9781B8F-D622-947D-8BD4-CACAD5DFA5A7}"/>
          </ac:spMkLst>
        </pc:spChg>
        <pc:spChg chg="del">
          <ac:chgData name="william walthall" userId="f772a56296823cba" providerId="LiveId" clId="{4BA45501-BB18-4C42-BF37-724D5004BCF0}" dt="2026-09-02T01:02:15.509" v="1" actId="478"/>
          <ac:spMkLst>
            <pc:docMk/>
            <pc:sldMk cId="1525269399" sldId="257"/>
            <ac:spMk id="7" creationId="{CC87A9C6-7F2A-83F9-0FD2-337F066E673F}"/>
          </ac:spMkLst>
        </pc:spChg>
        <pc:spChg chg="del">
          <ac:chgData name="william walthall" userId="f772a56296823cba" providerId="LiveId" clId="{4BA45501-BB18-4C42-BF37-724D5004BCF0}" dt="2026-09-02T01:02:15.509" v="1" actId="478"/>
          <ac:spMkLst>
            <pc:docMk/>
            <pc:sldMk cId="1525269399" sldId="257"/>
            <ac:spMk id="9" creationId="{59DE7896-2F36-030D-E0EF-ED8FC13D5B11}"/>
          </ac:spMkLst>
        </pc:spChg>
        <pc:spChg chg="del">
          <ac:chgData name="william walthall" userId="f772a56296823cba" providerId="LiveId" clId="{4BA45501-BB18-4C42-BF37-724D5004BCF0}" dt="2026-09-02T01:02:15.509" v="1" actId="478"/>
          <ac:spMkLst>
            <pc:docMk/>
            <pc:sldMk cId="1525269399" sldId="257"/>
            <ac:spMk id="12" creationId="{D75A4909-88A0-FEBA-FEEA-3EDE59D10DAB}"/>
          </ac:spMkLst>
        </pc:spChg>
        <pc:spChg chg="del">
          <ac:chgData name="william walthall" userId="f772a56296823cba" providerId="LiveId" clId="{4BA45501-BB18-4C42-BF37-724D5004BCF0}" dt="2026-09-02T01:02:15.509" v="1" actId="478"/>
          <ac:spMkLst>
            <pc:docMk/>
            <pc:sldMk cId="1525269399" sldId="257"/>
            <ac:spMk id="18" creationId="{38C17EA5-0B58-4107-CD38-805A6D2FBAFC}"/>
          </ac:spMkLst>
        </pc:spChg>
        <pc:picChg chg="add del mod">
          <ac:chgData name="william walthall" userId="f772a56296823cba" providerId="LiveId" clId="{4BA45501-BB18-4C42-BF37-724D5004BCF0}" dt="2026-09-02T01:06:30.886" v="6" actId="478"/>
          <ac:picMkLst>
            <pc:docMk/>
            <pc:sldMk cId="1525269399" sldId="257"/>
            <ac:picMk id="4" creationId="{27DA01F0-A00F-3465-393E-ADEB9AABDB3B}"/>
          </ac:picMkLst>
        </pc:picChg>
        <pc:picChg chg="add del mod">
          <ac:chgData name="william walthall" userId="f772a56296823cba" providerId="LiveId" clId="{4BA45501-BB18-4C42-BF37-724D5004BCF0}" dt="2026-09-02T01:07:53.446" v="11" actId="478"/>
          <ac:picMkLst>
            <pc:docMk/>
            <pc:sldMk cId="1525269399" sldId="257"/>
            <ac:picMk id="8" creationId="{0A778E80-525D-1EDF-1A62-1379E0AA95FA}"/>
          </ac:picMkLst>
        </pc:picChg>
      </pc:sldChg>
      <pc:sldChg chg="modSp mod">
        <pc:chgData name="william walthall" userId="f772a56296823cba" providerId="LiveId" clId="{4BA45501-BB18-4C42-BF37-724D5004BCF0}" dt="2026-09-03T02:31:21.958" v="47" actId="20577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9-03T02:31:21.958" v="47" actId="20577"/>
          <ac:spMkLst>
            <pc:docMk/>
            <pc:sldMk cId="1762999661" sldId="260"/>
            <ac:spMk id="5" creationId="{391CBC1C-4C36-C9DB-035B-7215650274EE}"/>
          </ac:spMkLst>
        </pc:spChg>
      </pc:sldChg>
      <pc:sldChg chg="addSp delSp modSp mod delAnim">
        <pc:chgData name="william walthall" userId="f772a56296823cba" providerId="LiveId" clId="{4BA45501-BB18-4C42-BF37-724D5004BCF0}" dt="2026-09-03T02:22:00.427" v="42" actId="14100"/>
        <pc:sldMkLst>
          <pc:docMk/>
          <pc:sldMk cId="2007312968" sldId="261"/>
        </pc:sldMkLst>
        <pc:spChg chg="del">
          <ac:chgData name="william walthall" userId="f772a56296823cba" providerId="LiveId" clId="{4BA45501-BB18-4C42-BF37-724D5004BCF0}" dt="2026-09-03T02:19:33.598" v="32" actId="478"/>
          <ac:spMkLst>
            <pc:docMk/>
            <pc:sldMk cId="2007312968" sldId="261"/>
            <ac:spMk id="3" creationId="{482E9EC8-7A8F-8ADB-51B1-FE2B53BE6A90}"/>
          </ac:spMkLst>
        </pc:spChg>
        <pc:spChg chg="mod">
          <ac:chgData name="william walthall" userId="f772a56296823cba" providerId="LiveId" clId="{4BA45501-BB18-4C42-BF37-724D5004BCF0}" dt="2026-09-03T02:21:13.821" v="36" actId="1076"/>
          <ac:spMkLst>
            <pc:docMk/>
            <pc:sldMk cId="2007312968" sldId="261"/>
            <ac:spMk id="5" creationId="{2DDC5E57-9D77-D28F-1217-34E93E27A1CF}"/>
          </ac:spMkLst>
        </pc:spChg>
        <pc:spChg chg="del">
          <ac:chgData name="william walthall" userId="f772a56296823cba" providerId="LiveId" clId="{4BA45501-BB18-4C42-BF37-724D5004BCF0}" dt="2026-09-03T02:19:35.318" v="33" actId="478"/>
          <ac:spMkLst>
            <pc:docMk/>
            <pc:sldMk cId="2007312968" sldId="261"/>
            <ac:spMk id="8" creationId="{1996D443-2CEF-2A1E-68F5-08A5666F855B}"/>
          </ac:spMkLst>
        </pc:spChg>
        <pc:picChg chg="add del mod">
          <ac:chgData name="william walthall" userId="f772a56296823cba" providerId="LiveId" clId="{4BA45501-BB18-4C42-BF37-724D5004BCF0}" dt="2026-09-03T02:21:28.706" v="39" actId="478"/>
          <ac:picMkLst>
            <pc:docMk/>
            <pc:sldMk cId="2007312968" sldId="261"/>
            <ac:picMk id="4" creationId="{C8E0FF4B-520D-0325-FCB6-96AB86ACE08B}"/>
          </ac:picMkLst>
        </pc:picChg>
        <pc:picChg chg="add mod">
          <ac:chgData name="william walthall" userId="f772a56296823cba" providerId="LiveId" clId="{4BA45501-BB18-4C42-BF37-724D5004BCF0}" dt="2026-09-03T02:22:00.427" v="42" actId="14100"/>
          <ac:picMkLst>
            <pc:docMk/>
            <pc:sldMk cId="2007312968" sldId="261"/>
            <ac:picMk id="7" creationId="{55E6CAEF-B26F-8D5E-0042-6689DD4510FC}"/>
          </ac:picMkLst>
        </pc:picChg>
      </pc:sldChg>
      <pc:sldChg chg="add">
        <pc:chgData name="william walthall" userId="f772a56296823cba" providerId="LiveId" clId="{4BA45501-BB18-4C42-BF37-724D5004BCF0}" dt="2026-09-02T01:02:02.514" v="0" actId="2890"/>
        <pc:sldMkLst>
          <pc:docMk/>
          <pc:sldMk cId="2995612447" sldId="262"/>
        </pc:sldMkLst>
      </pc:sldChg>
      <pc:sldChg chg="addSp new mod">
        <pc:chgData name="william walthall" userId="f772a56296823cba" providerId="LiveId" clId="{4BA45501-BB18-4C42-BF37-724D5004BCF0}" dt="2026-09-03T02:08:32.979" v="14" actId="22"/>
        <pc:sldMkLst>
          <pc:docMk/>
          <pc:sldMk cId="1907064315" sldId="263"/>
        </pc:sldMkLst>
        <pc:picChg chg="add">
          <ac:chgData name="william walthall" userId="f772a56296823cba" providerId="LiveId" clId="{4BA45501-BB18-4C42-BF37-724D5004BCF0}" dt="2026-09-03T02:08:32.979" v="14" actId="22"/>
          <ac:picMkLst>
            <pc:docMk/>
            <pc:sldMk cId="1907064315" sldId="263"/>
            <ac:picMk id="6" creationId="{72125662-03A6-BB54-D4BB-093959393F33}"/>
          </ac:picMkLst>
        </pc:picChg>
      </pc:sldChg>
      <pc:sldChg chg="addSp delSp modSp new mod">
        <pc:chgData name="william walthall" userId="f772a56296823cba" providerId="LiveId" clId="{4BA45501-BB18-4C42-BF37-724D5004BCF0}" dt="2026-09-03T02:17:30.502" v="30" actId="1076"/>
        <pc:sldMkLst>
          <pc:docMk/>
          <pc:sldMk cId="1108935009" sldId="264"/>
        </pc:sldMkLst>
        <pc:picChg chg="add del mod">
          <ac:chgData name="william walthall" userId="f772a56296823cba" providerId="LiveId" clId="{4BA45501-BB18-4C42-BF37-724D5004BCF0}" dt="2026-09-03T02:16:42.092" v="20" actId="478"/>
          <ac:picMkLst>
            <pc:docMk/>
            <pc:sldMk cId="1108935009" sldId="264"/>
            <ac:picMk id="6" creationId="{90ADF08C-52D0-13C3-D69B-7CC746844761}"/>
          </ac:picMkLst>
        </pc:picChg>
        <pc:picChg chg="add mod">
          <ac:chgData name="william walthall" userId="f772a56296823cba" providerId="LiveId" clId="{4BA45501-BB18-4C42-BF37-724D5004BCF0}" dt="2026-09-03T02:17:28.234" v="29" actId="1076"/>
          <ac:picMkLst>
            <pc:docMk/>
            <pc:sldMk cId="1108935009" sldId="264"/>
            <ac:picMk id="8" creationId="{C20F9AD8-B764-6F19-5A93-2245111C0C9C}"/>
          </ac:picMkLst>
        </pc:picChg>
        <pc:picChg chg="add mod">
          <ac:chgData name="william walthall" userId="f772a56296823cba" providerId="LiveId" clId="{4BA45501-BB18-4C42-BF37-724D5004BCF0}" dt="2026-09-03T02:17:30.502" v="30" actId="1076"/>
          <ac:picMkLst>
            <pc:docMk/>
            <pc:sldMk cId="1108935009" sldId="264"/>
            <ac:picMk id="10" creationId="{7FAD4090-E05C-8785-25E7-467C610CF2DA}"/>
          </ac:picMkLst>
        </pc:picChg>
      </pc:sldChg>
      <pc:sldChg chg="add modAnim">
        <pc:chgData name="william walthall" userId="f772a56296823cba" providerId="LiveId" clId="{4BA45501-BB18-4C42-BF37-724D5004BCF0}" dt="2026-09-03T02:22:24.587" v="43"/>
        <pc:sldMkLst>
          <pc:docMk/>
          <pc:sldMk cId="1817780670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9/1/2026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2F37383-7DF4-70E3-2524-2532027B5070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Acts 9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CB84F-5A6F-2D6F-C80F-4ED8536AA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399C840-52A7-1680-1653-EC65CB0C0FC9}"/>
              </a:ext>
            </a:extLst>
          </p:cNvPr>
          <p:cNvSpPr txBox="1"/>
          <p:nvPr/>
        </p:nvSpPr>
        <p:spPr>
          <a:xfrm>
            <a:off x="1129458" y="86597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9:1-9 – On the road to Damascus: the conversion of </a:t>
            </a:r>
            <a:r>
              <a:rPr lang="en-US" sz="2800" i="1" u="sng" dirty="0"/>
              <a:t>Saul.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D6931D-8433-8B7B-4497-543E9417F6E5}"/>
              </a:ext>
            </a:extLst>
          </p:cNvPr>
          <p:cNvSpPr txBox="1"/>
          <p:nvPr/>
        </p:nvSpPr>
        <p:spPr>
          <a:xfrm>
            <a:off x="1441187" y="1625105"/>
            <a:ext cx="9583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states that persecuting the church is persecuting </a:t>
            </a:r>
            <a:r>
              <a:rPr lang="en-US" sz="2800" i="1" u="sng" dirty="0"/>
              <a:t>Him.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116E08-D9F2-929C-3120-6FEF63848D4A}"/>
              </a:ext>
            </a:extLst>
          </p:cNvPr>
          <p:cNvSpPr txBox="1"/>
          <p:nvPr/>
        </p:nvSpPr>
        <p:spPr>
          <a:xfrm>
            <a:off x="1129458" y="238423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9:10-19 – Saul’s blindness is healed through </a:t>
            </a:r>
            <a:r>
              <a:rPr lang="en-US" sz="2800" i="1" u="sng" dirty="0"/>
              <a:t>Ananias.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46DF78-3D9D-1AD1-03C9-E3F04B55DBE7}"/>
              </a:ext>
            </a:extLst>
          </p:cNvPr>
          <p:cNvSpPr txBox="1"/>
          <p:nvPr/>
        </p:nvSpPr>
        <p:spPr>
          <a:xfrm>
            <a:off x="1441187" y="3143359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speaks to Ananias through a </a:t>
            </a:r>
            <a:r>
              <a:rPr lang="en-US" sz="2800" i="1" u="sng" dirty="0"/>
              <a:t>vision.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4DA740-295F-7B1F-2BCB-892AD2E95C92}"/>
              </a:ext>
            </a:extLst>
          </p:cNvPr>
          <p:cNvSpPr txBox="1"/>
          <p:nvPr/>
        </p:nvSpPr>
        <p:spPr>
          <a:xfrm>
            <a:off x="1441186" y="3902486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informs Ananias that Saul is a </a:t>
            </a:r>
            <a:r>
              <a:rPr lang="en-US" sz="2800" i="1" u="sng" dirty="0"/>
              <a:t>“chosen instrument,”</a:t>
            </a:r>
            <a:br>
              <a:rPr lang="en-US" sz="2800" dirty="0"/>
            </a:br>
            <a:r>
              <a:rPr lang="en-US" sz="2800" dirty="0"/>
              <a:t>    and that Saul will </a:t>
            </a:r>
            <a:r>
              <a:rPr lang="en-US" sz="2800" i="1" u="sng" dirty="0"/>
              <a:t>“suffer for My name’s sake.”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F196D9-3942-47A8-B192-304D7289A37F}"/>
              </a:ext>
            </a:extLst>
          </p:cNvPr>
          <p:cNvSpPr txBox="1"/>
          <p:nvPr/>
        </p:nvSpPr>
        <p:spPr>
          <a:xfrm>
            <a:off x="1441186" y="5092500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Through Ananias, Saul is </a:t>
            </a:r>
            <a:r>
              <a:rPr lang="en-US" sz="2800" i="1" u="sng" dirty="0"/>
              <a:t>“filled with the Holy Spirit.”</a:t>
            </a:r>
          </a:p>
        </p:txBody>
      </p:sp>
    </p:spTree>
    <p:extLst>
      <p:ext uri="{BB962C8B-B14F-4D97-AF65-F5344CB8AC3E}">
        <p14:creationId xmlns:p14="http://schemas.microsoft.com/office/powerpoint/2010/main" val="2995612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2" grpId="0"/>
      <p:bldP spid="2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817731" y="568624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9:20-25 – Saul immediately (?) proclaims Jesus is </a:t>
            </a:r>
            <a:r>
              <a:rPr lang="en-US" sz="2800" i="1" u="sng" dirty="0"/>
              <a:t>“Son of God.”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191803" y="1291904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Saul is immediately threatened by </a:t>
            </a:r>
            <a:r>
              <a:rPr lang="en-US" sz="2800" i="1" u="sng" dirty="0"/>
              <a:t>“the Jews.”</a:t>
            </a:r>
            <a:endParaRPr lang="en-US" sz="2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3858-2845-DB30-5949-1A89CBFF4046}"/>
              </a:ext>
            </a:extLst>
          </p:cNvPr>
          <p:cNvSpPr txBox="1"/>
          <p:nvPr/>
        </p:nvSpPr>
        <p:spPr>
          <a:xfrm>
            <a:off x="817731" y="2997721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9:26-31 – In Jerusalem, Saul is befriended only by </a:t>
            </a:r>
            <a:r>
              <a:rPr lang="en-US" sz="2800" i="1" u="sng" dirty="0"/>
              <a:t>Barnabas.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51FA8E-16B4-CC7D-B280-A718FFB42FC0}"/>
              </a:ext>
            </a:extLst>
          </p:cNvPr>
          <p:cNvSpPr txBox="1"/>
          <p:nvPr/>
        </p:nvSpPr>
        <p:spPr>
          <a:xfrm>
            <a:off x="1191803" y="1980470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Saul escapes by being let down </a:t>
            </a:r>
            <a:r>
              <a:rPr lang="en-US" sz="2800" i="1" u="sng" dirty="0"/>
              <a:t>“in a basket.”</a:t>
            </a:r>
            <a:endParaRPr lang="en-US" sz="28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9AC233-FC64-1944-6033-E6D4F2FCA222}"/>
              </a:ext>
            </a:extLst>
          </p:cNvPr>
          <p:cNvSpPr txBox="1"/>
          <p:nvPr/>
        </p:nvSpPr>
        <p:spPr>
          <a:xfrm>
            <a:off x="1191803" y="3686287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Barnabas introduces Paul to the </a:t>
            </a:r>
            <a:r>
              <a:rPr lang="en-US" sz="2800" i="1" u="sng" dirty="0"/>
              <a:t>apostles.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F8E63B-CEED-9599-7CD3-ACA9978E59E7}"/>
              </a:ext>
            </a:extLst>
          </p:cNvPr>
          <p:cNvSpPr txBox="1"/>
          <p:nvPr/>
        </p:nvSpPr>
        <p:spPr>
          <a:xfrm>
            <a:off x="1191803" y="4456857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Saul’s preaching is rejected by the </a:t>
            </a:r>
            <a:r>
              <a:rPr lang="en-US" sz="2800" i="1" u="sng" dirty="0"/>
              <a:t>Hellenists.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A0A4C1-F46D-E3D6-7FBD-99494A745583}"/>
              </a:ext>
            </a:extLst>
          </p:cNvPr>
          <p:cNvSpPr txBox="1"/>
          <p:nvPr/>
        </p:nvSpPr>
        <p:spPr>
          <a:xfrm>
            <a:off x="1191803" y="5227427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Judea, Galilee, and Samaria, the church </a:t>
            </a:r>
            <a:r>
              <a:rPr lang="en-US" sz="2800" i="1" u="sng" dirty="0"/>
              <a:t>grows.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  <p:bldP spid="13" grpId="0"/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749B2D-F79B-1F5A-D66B-4D449BD44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FD684F-AF41-47AC-832D-A69C70DB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A9F8F3-8167-672F-4895-EF572474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125662-03A6-BB54-D4BB-093959393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661" y="0"/>
            <a:ext cx="87586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6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49E659-C463-78F0-7577-5BCB62A5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5234AD-1400-4E11-E6EF-7222587F1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60D8E-5CA0-FA5F-88DB-8A64646F3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0F9AD8-B764-6F19-5A93-2245111C0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61" y="597694"/>
            <a:ext cx="6131889" cy="56626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AD4090-E05C-8785-25E7-467C610CF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788" y="1554615"/>
            <a:ext cx="5305969" cy="442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35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4C163-8C44-DE4C-808F-65C241DA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DDC5E57-9D77-D28F-1217-34E93E27A1CF}"/>
              </a:ext>
            </a:extLst>
          </p:cNvPr>
          <p:cNvSpPr txBox="1"/>
          <p:nvPr/>
        </p:nvSpPr>
        <p:spPr>
          <a:xfrm>
            <a:off x="847419" y="486981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9:32-43 – Peter travels, preaches, and heals in Lydda and </a:t>
            </a:r>
            <a:r>
              <a:rPr lang="en-US" sz="2800" i="1" u="sng" dirty="0"/>
              <a:t>Joppa.</a:t>
            </a:r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E6CAEF-B26F-8D5E-0042-6689DD4510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745" y="1170894"/>
            <a:ext cx="4772025" cy="570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C8642-9F69-6497-3B72-9E80849EC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A52A6F-FCCB-DD24-EB06-8A27291490B6}"/>
              </a:ext>
            </a:extLst>
          </p:cNvPr>
          <p:cNvSpPr txBox="1"/>
          <p:nvPr/>
        </p:nvSpPr>
        <p:spPr>
          <a:xfrm>
            <a:off x="880076" y="1254424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9:32-43 – Peter travels, preaches, and heals in Lydda and </a:t>
            </a:r>
            <a:r>
              <a:rPr lang="en-US" sz="2800" i="1" u="sng" dirty="0"/>
              <a:t>Joppa.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49101-F9C0-86B6-67FE-4706B68AEF7D}"/>
              </a:ext>
            </a:extLst>
          </p:cNvPr>
          <p:cNvSpPr txBox="1"/>
          <p:nvPr/>
        </p:nvSpPr>
        <p:spPr>
          <a:xfrm>
            <a:off x="1274932" y="2111275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Joppa, Peter raises Tabitha </a:t>
            </a:r>
            <a:r>
              <a:rPr lang="en-US" sz="2800" i="1" u="sng" dirty="0"/>
              <a:t>from the dead.</a:t>
            </a:r>
            <a:endParaRPr lang="en-US" sz="2800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135820-D1E5-811B-E1D3-3313A776CA8C}"/>
              </a:ext>
            </a:extLst>
          </p:cNvPr>
          <p:cNvSpPr txBox="1"/>
          <p:nvPr/>
        </p:nvSpPr>
        <p:spPr>
          <a:xfrm>
            <a:off x="1274932" y="2968125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is the first recorded resurrection by an </a:t>
            </a:r>
            <a:r>
              <a:rPr lang="en-US" sz="2800" i="1" u="sng" dirty="0"/>
              <a:t>apostle.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1778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12721</TotalTime>
  <Words>213</Words>
  <Application>Microsoft Office PowerPoint</Application>
  <PresentationFormat>Widescreen</PresentationFormat>
  <Paragraphs>29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100</cp:revision>
  <dcterms:created xsi:type="dcterms:W3CDTF">2024-09-25T23:04:28Z</dcterms:created>
  <dcterms:modified xsi:type="dcterms:W3CDTF">2026-09-03T02:31:29Z</dcterms:modified>
</cp:coreProperties>
</file>