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118FE1-FB40-4771-9C8B-25044AB17546}" v="18" dt="2026-04-30T01:13:57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4-30T01:13:57.277" v="53" actId="20577"/>
      <pc:docMkLst>
        <pc:docMk/>
      </pc:docMkLst>
      <pc:sldChg chg="addSp delSp modSp mod">
        <pc:chgData name="william walthall" userId="f772a56296823cba" providerId="LiveId" clId="{2C5D25F4-40BD-47DD-B903-FB8832FEFCE6}" dt="2026-04-06T22:45:52.077" v="34" actId="403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6T22:45:52.077" v="34" actId="403"/>
          <ac:spMkLst>
            <pc:docMk/>
            <pc:sldMk cId="4000795167" sldId="256"/>
            <ac:spMk id="10" creationId="{5221720E-4DD1-FA88-B524-CE198BA337D4}"/>
          </ac:spMkLst>
        </pc:spChg>
      </pc:sldChg>
      <pc:sldChg chg="modSp">
        <pc:chgData name="william walthall" userId="f772a56296823cba" providerId="LiveId" clId="{2C5D25F4-40BD-47DD-B903-FB8832FEFCE6}" dt="2026-04-30T01:07:57.817" v="51" actId="313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4-30T01:07:57.817" v="51" actId="313"/>
          <ac:spMkLst>
            <pc:docMk/>
            <pc:sldMk cId="1525269399" sldId="257"/>
            <ac:spMk id="19" creationId="{5AA62394-2321-CFCC-DAAF-BD80FD7B046A}"/>
          </ac:spMkLst>
        </pc:spChg>
      </pc:sldChg>
      <pc:sldChg chg="modSp">
        <pc:chgData name="william walthall" userId="f772a56296823cba" providerId="LiveId" clId="{2C5D25F4-40BD-47DD-B903-FB8832FEFCE6}" dt="2026-04-30T01:13:57.277" v="53" actId="20577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4-30T01:13:57.277" v="53" actId="20577"/>
          <ac:spMkLst>
            <pc:docMk/>
            <pc:sldMk cId="2516906018" sldId="258"/>
            <ac:spMk id="19" creationId="{A16898EE-0B50-A216-A846-4A62EA55AD71}"/>
          </ac:spMkLst>
        </pc:spChg>
      </pc:sldChg>
      <pc:sldChg chg="modSp mod">
        <pc:chgData name="william walthall" userId="f772a56296823cba" providerId="LiveId" clId="{2C5D25F4-40BD-47DD-B903-FB8832FEFCE6}" dt="2026-04-06T22:46:34.107" v="35" actId="20577"/>
        <pc:sldMkLst>
          <pc:docMk/>
          <pc:sldMk cId="3556027201" sldId="259"/>
        </pc:sldMkLst>
        <pc:spChg chg="mod">
          <ac:chgData name="william walthall" userId="f772a56296823cba" providerId="LiveId" clId="{2C5D25F4-40BD-47DD-B903-FB8832FEFCE6}" dt="2026-04-06T22:46:34.107" v="35" actId="20577"/>
          <ac:spMkLst>
            <pc:docMk/>
            <pc:sldMk cId="3556027201" sldId="259"/>
            <ac:spMk id="7" creationId="{546C04A2-4468-9AAC-6D27-74FF78C1DC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221720E-4DD1-FA88-B524-CE198BA337D4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1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1:1-18 – Jesus Christ, </a:t>
            </a:r>
            <a:r>
              <a:rPr lang="en-US" sz="2800" i="1" u="sng" dirty="0"/>
              <a:t>the “Word” made flesh.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104404" y="184351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“Word (</a:t>
            </a:r>
            <a:r>
              <a:rPr lang="en-US" sz="2800" i="1" dirty="0"/>
              <a:t>logos)</a:t>
            </a:r>
            <a:r>
              <a:rPr lang="en-US" sz="2800" dirty="0"/>
              <a:t> means a concept or </a:t>
            </a:r>
            <a:r>
              <a:rPr lang="en-US" sz="2800" i="1" u="sng" dirty="0"/>
              <a:t>thought.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104404" y="274003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“Word” made flesh means the concept has </a:t>
            </a:r>
            <a:r>
              <a:rPr lang="en-US" sz="2800" i="1" u="sng" dirty="0"/>
              <a:t>materialized.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A62394-2321-CFCC-DAAF-BD80FD7B046A}"/>
              </a:ext>
            </a:extLst>
          </p:cNvPr>
          <p:cNvSpPr txBox="1"/>
          <p:nvPr/>
        </p:nvSpPr>
        <p:spPr>
          <a:xfrm>
            <a:off x="1104404" y="363656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Therefore, the “Word” becomes </a:t>
            </a:r>
            <a:r>
              <a:rPr lang="en-US" sz="2800" i="1" dirty="0"/>
              <a:t>the “</a:t>
            </a:r>
            <a:r>
              <a:rPr lang="en-US" sz="2800" i="1" u="sng" dirty="0"/>
              <a:t>Light of the world.”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412D91-BF1B-C46D-34ED-CC7033324F1D}"/>
              </a:ext>
            </a:extLst>
          </p:cNvPr>
          <p:cNvSpPr txBox="1"/>
          <p:nvPr/>
        </p:nvSpPr>
        <p:spPr>
          <a:xfrm>
            <a:off x="1104404" y="453308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“believe” means to trust in , rely upon, and </a:t>
            </a:r>
            <a:r>
              <a:rPr lang="en-US" sz="2800" i="1" u="sng" dirty="0"/>
              <a:t>adhere to.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1E4BE0-BED6-A061-E089-97EFE2AB5F9B}"/>
              </a:ext>
            </a:extLst>
          </p:cNvPr>
          <p:cNvSpPr txBox="1"/>
          <p:nvPr/>
        </p:nvSpPr>
        <p:spPr>
          <a:xfrm>
            <a:off x="1104404" y="542960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Those who truly “receive” Him </a:t>
            </a:r>
            <a:r>
              <a:rPr lang="en-US" sz="2800" i="1" u="sng" dirty="0"/>
              <a:t>follow Him</a:t>
            </a:r>
            <a:r>
              <a:rPr lang="en-US" sz="2800" dirty="0"/>
              <a:t> (v. 43).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  <p:bldP spid="20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1:19-34 – The ministry of </a:t>
            </a:r>
            <a:r>
              <a:rPr lang="en-US" sz="2800" i="1" u="sng" dirty="0"/>
              <a:t>John the Baptist.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5A248C-E97D-0463-A085-B2BA22B0ECE1}"/>
              </a:ext>
            </a:extLst>
          </p:cNvPr>
          <p:cNvSpPr txBox="1"/>
          <p:nvPr/>
        </p:nvSpPr>
        <p:spPr>
          <a:xfrm>
            <a:off x="1094013" y="180129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identifies Jesus as </a:t>
            </a:r>
            <a:r>
              <a:rPr lang="en-US" sz="2800" i="1" u="sng" dirty="0"/>
              <a:t>the lamb of God.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678376" y="350990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1:35-51 – Jesus begins gathering His </a:t>
            </a:r>
            <a:r>
              <a:rPr lang="en-US" sz="2800" i="1" u="sng" dirty="0"/>
              <a:t>disciples.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6898EE-0B50-A216-A846-4A62EA55AD71}"/>
              </a:ext>
            </a:extLst>
          </p:cNvPr>
          <p:cNvSpPr txBox="1"/>
          <p:nvPr/>
        </p:nvSpPr>
        <p:spPr>
          <a:xfrm>
            <a:off x="1094013" y="436420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Andrew, Peter, Philip, </a:t>
            </a:r>
            <a:r>
              <a:rPr lang="en-US" sz="2800"/>
              <a:t>and </a:t>
            </a:r>
            <a:r>
              <a:rPr lang="en-US" sz="2800" i="1" u="sng"/>
              <a:t>Nathanael</a:t>
            </a:r>
            <a:r>
              <a:rPr lang="en-US" sz="2800" i="1" u="sng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CB5330-7522-05D9-21BA-D16F39B85411}"/>
              </a:ext>
            </a:extLst>
          </p:cNvPr>
          <p:cNvSpPr txBox="1"/>
          <p:nvPr/>
        </p:nvSpPr>
        <p:spPr>
          <a:xfrm>
            <a:off x="1094013" y="265559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identifies Jesus as </a:t>
            </a:r>
            <a:r>
              <a:rPr lang="en-US" sz="2800" i="1" u="sng" dirty="0"/>
              <a:t>the Son of God.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4E0326-9DE2-1560-21E8-765511A6E422}"/>
              </a:ext>
            </a:extLst>
          </p:cNvPr>
          <p:cNvSpPr txBox="1"/>
          <p:nvPr/>
        </p:nvSpPr>
        <p:spPr>
          <a:xfrm>
            <a:off x="1094013" y="52185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 words (again): </a:t>
            </a:r>
            <a:r>
              <a:rPr lang="en-US" sz="2800" i="1" u="sng" dirty="0"/>
              <a:t>“Follow Me.”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659D0-A514-CFC5-8D56-9FFE7E527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543D63-AE5D-1D5B-0015-54A140153AD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Summary: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6C04A2-4468-9AAC-6D27-74FF78C1DCCD}"/>
              </a:ext>
            </a:extLst>
          </p:cNvPr>
          <p:cNvSpPr txBox="1"/>
          <p:nvPr/>
        </p:nvSpPr>
        <p:spPr>
          <a:xfrm>
            <a:off x="1094013" y="180129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God came in the flesh, and we are to </a:t>
            </a:r>
            <a:r>
              <a:rPr lang="en-US" sz="2800" i="1" u="sng" dirty="0"/>
              <a:t>follow Him.</a:t>
            </a:r>
          </a:p>
        </p:txBody>
      </p:sp>
    </p:spTree>
    <p:extLst>
      <p:ext uri="{BB962C8B-B14F-4D97-AF65-F5344CB8AC3E}">
        <p14:creationId xmlns:p14="http://schemas.microsoft.com/office/powerpoint/2010/main" val="355602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4163</TotalTime>
  <Words>154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47</cp:revision>
  <dcterms:created xsi:type="dcterms:W3CDTF">2024-09-25T23:04:28Z</dcterms:created>
  <dcterms:modified xsi:type="dcterms:W3CDTF">2026-04-30T01:14:05Z</dcterms:modified>
</cp:coreProperties>
</file>