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notesMasterIdLst>
    <p:notesMasterId r:id="rId7"/>
  </p:notesMasterIdLst>
  <p:sldIdLst>
    <p:sldId id="256" r:id="rId2"/>
    <p:sldId id="257" r:id="rId3"/>
    <p:sldId id="261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3EDBC2-DE2A-42DB-9D92-46202A8E800C}">
          <p14:sldIdLst>
            <p14:sldId id="256"/>
          </p14:sldIdLst>
        </p14:section>
        <p14:section name="Untitled Section" id="{E25828D1-205A-4BDF-87CE-0406423A0A3E}">
          <p14:sldIdLst>
            <p14:sldId id="257"/>
            <p14:sldId id="261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BF36DA-AAA4-49E3-AC69-5908C23BDB2C}" v="20" dt="2026-05-24T00:15:41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54" y="11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walthall" userId="f772a56296823cba" providerId="LiveId" clId="{2C5D25F4-40BD-47DD-B903-FB8832FEFCE6}"/>
    <pc:docChg chg="custSel addSld delSld modSld sldOrd modSection">
      <pc:chgData name="william walthall" userId="f772a56296823cba" providerId="LiveId" clId="{2C5D25F4-40BD-47DD-B903-FB8832FEFCE6}" dt="2026-05-24T00:15:41.295" v="95" actId="115"/>
      <pc:docMkLst>
        <pc:docMk/>
      </pc:docMkLst>
      <pc:sldChg chg="modSp mod">
        <pc:chgData name="william walthall" userId="f772a56296823cba" providerId="LiveId" clId="{2C5D25F4-40BD-47DD-B903-FB8832FEFCE6}" dt="2026-05-22T21:38:17.942" v="49" actId="403"/>
        <pc:sldMkLst>
          <pc:docMk/>
          <pc:sldMk cId="4000795167" sldId="256"/>
        </pc:sldMkLst>
        <pc:spChg chg="mod">
          <ac:chgData name="william walthall" userId="f772a56296823cba" providerId="LiveId" clId="{2C5D25F4-40BD-47DD-B903-FB8832FEFCE6}" dt="2026-05-22T21:38:17.942" v="49" actId="403"/>
          <ac:spMkLst>
            <pc:docMk/>
            <pc:sldMk cId="4000795167" sldId="256"/>
            <ac:spMk id="9" creationId="{84C9385D-BE7B-05D1-A7ED-AB4F38F653FB}"/>
          </ac:spMkLst>
        </pc:spChg>
      </pc:sldChg>
      <pc:sldChg chg="addSp delSp modSp mod delAnim modAnim">
        <pc:chgData name="william walthall" userId="f772a56296823cba" providerId="LiveId" clId="{2C5D25F4-40BD-47DD-B903-FB8832FEFCE6}" dt="2026-05-24T00:15:41.295" v="95" actId="115"/>
        <pc:sldMkLst>
          <pc:docMk/>
          <pc:sldMk cId="1525269399" sldId="257"/>
        </pc:sldMkLst>
        <pc:spChg chg="mod">
          <ac:chgData name="william walthall" userId="f772a56296823cba" providerId="LiveId" clId="{2C5D25F4-40BD-47DD-B903-FB8832FEFCE6}" dt="2026-05-23T22:23:15.199" v="62" actId="1076"/>
          <ac:spMkLst>
            <pc:docMk/>
            <pc:sldMk cId="1525269399" sldId="257"/>
            <ac:spMk id="5" creationId="{FF3B53D3-C81A-7E8B-A4F3-5FB00501D6B0}"/>
          </ac:spMkLst>
        </pc:spChg>
        <pc:spChg chg="mod">
          <ac:chgData name="william walthall" userId="f772a56296823cba" providerId="LiveId" clId="{2C5D25F4-40BD-47DD-B903-FB8832FEFCE6}" dt="2026-05-24T00:15:41.295" v="95" actId="115"/>
          <ac:spMkLst>
            <pc:docMk/>
            <pc:sldMk cId="1525269399" sldId="257"/>
            <ac:spMk id="7" creationId="{02723CC9-A3D9-A5E2-0EF2-F72871895F0A}"/>
          </ac:spMkLst>
        </pc:spChg>
        <pc:spChg chg="del">
          <ac:chgData name="william walthall" userId="f772a56296823cba" providerId="LiveId" clId="{2C5D25F4-40BD-47DD-B903-FB8832FEFCE6}" dt="2026-05-23T22:23:09.420" v="61" actId="478"/>
          <ac:spMkLst>
            <pc:docMk/>
            <pc:sldMk cId="1525269399" sldId="257"/>
            <ac:spMk id="8" creationId="{EB348FFD-F518-33EE-9DD5-CE1E58E4A241}"/>
          </ac:spMkLst>
        </pc:spChg>
        <pc:spChg chg="del">
          <ac:chgData name="william walthall" userId="f772a56296823cba" providerId="LiveId" clId="{2C5D25F4-40BD-47DD-B903-FB8832FEFCE6}" dt="2026-05-23T22:23:09.420" v="61" actId="478"/>
          <ac:spMkLst>
            <pc:docMk/>
            <pc:sldMk cId="1525269399" sldId="257"/>
            <ac:spMk id="10" creationId="{55EE0505-771F-0B53-0F0A-83D98BAE3DE0}"/>
          </ac:spMkLst>
        </pc:spChg>
        <pc:spChg chg="del mod">
          <ac:chgData name="william walthall" userId="f772a56296823cba" providerId="LiveId" clId="{2C5D25F4-40BD-47DD-B903-FB8832FEFCE6}" dt="2026-05-23T22:23:09.420" v="61" actId="478"/>
          <ac:spMkLst>
            <pc:docMk/>
            <pc:sldMk cId="1525269399" sldId="257"/>
            <ac:spMk id="18" creationId="{38C17EA5-0B58-4107-CD38-805A6D2FBAFC}"/>
          </ac:spMkLst>
        </pc:spChg>
        <pc:picChg chg="add mod">
          <ac:chgData name="william walthall" userId="f772a56296823cba" providerId="LiveId" clId="{2C5D25F4-40BD-47DD-B903-FB8832FEFCE6}" dt="2026-05-23T22:26:22.230" v="73" actId="1076"/>
          <ac:picMkLst>
            <pc:docMk/>
            <pc:sldMk cId="1525269399" sldId="257"/>
            <ac:picMk id="3" creationId="{B3213E7D-FDDD-0140-9222-ADE0149341C3}"/>
          </ac:picMkLst>
        </pc:picChg>
        <pc:picChg chg="add mod">
          <ac:chgData name="william walthall" userId="f772a56296823cba" providerId="LiveId" clId="{2C5D25F4-40BD-47DD-B903-FB8832FEFCE6}" dt="2026-05-23T22:26:54.996" v="79" actId="1076"/>
          <ac:picMkLst>
            <pc:docMk/>
            <pc:sldMk cId="1525269399" sldId="257"/>
            <ac:picMk id="6" creationId="{97239A59-1AFF-D1D7-5C92-B7857A2E1434}"/>
          </ac:picMkLst>
        </pc:picChg>
      </pc:sldChg>
      <pc:sldChg chg="modSp">
        <pc:chgData name="william walthall" userId="f772a56296823cba" providerId="LiveId" clId="{2C5D25F4-40BD-47DD-B903-FB8832FEFCE6}" dt="2026-05-23T23:40:58.624" v="84" actId="115"/>
        <pc:sldMkLst>
          <pc:docMk/>
          <pc:sldMk cId="2516906018" sldId="258"/>
        </pc:sldMkLst>
        <pc:spChg chg="mod">
          <ac:chgData name="william walthall" userId="f772a56296823cba" providerId="LiveId" clId="{2C5D25F4-40BD-47DD-B903-FB8832FEFCE6}" dt="2026-05-23T23:40:58.624" v="84" actId="115"/>
          <ac:spMkLst>
            <pc:docMk/>
            <pc:sldMk cId="2516906018" sldId="258"/>
            <ac:spMk id="8" creationId="{B3288719-F427-F08C-1360-7370D489BA9D}"/>
          </ac:spMkLst>
        </pc:spChg>
        <pc:spChg chg="mod">
          <ac:chgData name="william walthall" userId="f772a56296823cba" providerId="LiveId" clId="{2C5D25F4-40BD-47DD-B903-FB8832FEFCE6}" dt="2026-05-20T21:25:26.295" v="36" actId="20577"/>
          <ac:spMkLst>
            <pc:docMk/>
            <pc:sldMk cId="2516906018" sldId="258"/>
            <ac:spMk id="18" creationId="{932F72B5-CFC8-8ACB-E180-8A4150FAB086}"/>
          </ac:spMkLst>
        </pc:spChg>
      </pc:sldChg>
      <pc:sldChg chg="modSp mod">
        <pc:chgData name="william walthall" userId="f772a56296823cba" providerId="LiveId" clId="{2C5D25F4-40BD-47DD-B903-FB8832FEFCE6}" dt="2026-05-22T21:35:51.382" v="46" actId="20577"/>
        <pc:sldMkLst>
          <pc:docMk/>
          <pc:sldMk cId="1003177292" sldId="259"/>
        </pc:sldMkLst>
        <pc:spChg chg="mod">
          <ac:chgData name="william walthall" userId="f772a56296823cba" providerId="LiveId" clId="{2C5D25F4-40BD-47DD-B903-FB8832FEFCE6}" dt="2026-05-22T21:35:51.382" v="46" actId="20577"/>
          <ac:spMkLst>
            <pc:docMk/>
            <pc:sldMk cId="1003177292" sldId="259"/>
            <ac:spMk id="5" creationId="{D315ABCE-F187-25F3-DBF0-B73D0656024E}"/>
          </ac:spMkLst>
        </pc:spChg>
      </pc:sldChg>
      <pc:sldChg chg="addSp delSp modSp new del mod ord">
        <pc:chgData name="william walthall" userId="f772a56296823cba" providerId="LiveId" clId="{2C5D25F4-40BD-47DD-B903-FB8832FEFCE6}" dt="2026-05-23T22:23:41.924" v="68" actId="2696"/>
        <pc:sldMkLst>
          <pc:docMk/>
          <pc:sldMk cId="3338677445" sldId="260"/>
        </pc:sldMkLst>
        <pc:spChg chg="del">
          <ac:chgData name="william walthall" userId="f772a56296823cba" providerId="LiveId" clId="{2C5D25F4-40BD-47DD-B903-FB8832FEFCE6}" dt="2026-05-23T22:22:12.310" v="57" actId="478"/>
          <ac:spMkLst>
            <pc:docMk/>
            <pc:sldMk cId="3338677445" sldId="260"/>
            <ac:spMk id="2" creationId="{9CFD90F2-7CCD-A705-35A6-93671A4F61BB}"/>
          </ac:spMkLst>
        </pc:spChg>
        <pc:picChg chg="add mod">
          <ac:chgData name="william walthall" userId="f772a56296823cba" providerId="LiveId" clId="{2C5D25F4-40BD-47DD-B903-FB8832FEFCE6}" dt="2026-05-23T22:22:08.175" v="56" actId="1076"/>
          <ac:picMkLst>
            <pc:docMk/>
            <pc:sldMk cId="3338677445" sldId="260"/>
            <ac:picMk id="6" creationId="{3F0E8544-512B-656B-62B5-9BD51087435A}"/>
          </ac:picMkLst>
        </pc:picChg>
      </pc:sldChg>
      <pc:sldChg chg="delSp modSp add mod delAnim modAnim">
        <pc:chgData name="william walthall" userId="f772a56296823cba" providerId="LiveId" clId="{2C5D25F4-40BD-47DD-B903-FB8832FEFCE6}" dt="2026-05-23T22:24:20.607" v="71"/>
        <pc:sldMkLst>
          <pc:docMk/>
          <pc:sldMk cId="1560631718" sldId="261"/>
        </pc:sldMkLst>
        <pc:spChg chg="del">
          <ac:chgData name="william walthall" userId="f772a56296823cba" providerId="LiveId" clId="{2C5D25F4-40BD-47DD-B903-FB8832FEFCE6}" dt="2026-05-23T22:24:01.543" v="69" actId="478"/>
          <ac:spMkLst>
            <pc:docMk/>
            <pc:sldMk cId="1560631718" sldId="261"/>
            <ac:spMk id="5" creationId="{C71B4126-9531-B8F8-B2F4-FC253EE379BE}"/>
          </ac:spMkLst>
        </pc:spChg>
        <pc:spChg chg="del">
          <ac:chgData name="william walthall" userId="f772a56296823cba" providerId="LiveId" clId="{2C5D25F4-40BD-47DD-B903-FB8832FEFCE6}" dt="2026-05-23T22:24:01.543" v="69" actId="478"/>
          <ac:spMkLst>
            <pc:docMk/>
            <pc:sldMk cId="1560631718" sldId="261"/>
            <ac:spMk id="7" creationId="{A33DF9C7-5380-75EB-1B81-8229F966D33A}"/>
          </ac:spMkLst>
        </pc:spChg>
        <pc:spChg chg="mod">
          <ac:chgData name="william walthall" userId="f772a56296823cba" providerId="LiveId" clId="{2C5D25F4-40BD-47DD-B903-FB8832FEFCE6}" dt="2026-05-23T22:24:13.680" v="70" actId="1076"/>
          <ac:spMkLst>
            <pc:docMk/>
            <pc:sldMk cId="1560631718" sldId="261"/>
            <ac:spMk id="8" creationId="{E8F05DC7-4C96-5C12-D51E-E93A8042B73D}"/>
          </ac:spMkLst>
        </pc:spChg>
        <pc:spChg chg="mod">
          <ac:chgData name="william walthall" userId="f772a56296823cba" providerId="LiveId" clId="{2C5D25F4-40BD-47DD-B903-FB8832FEFCE6}" dt="2026-05-23T22:24:13.680" v="70" actId="1076"/>
          <ac:spMkLst>
            <pc:docMk/>
            <pc:sldMk cId="1560631718" sldId="261"/>
            <ac:spMk id="10" creationId="{206A469B-40DE-9182-E6E5-66F7181CFBA6}"/>
          </ac:spMkLst>
        </pc:spChg>
        <pc:spChg chg="mod">
          <ac:chgData name="william walthall" userId="f772a56296823cba" providerId="LiveId" clId="{2C5D25F4-40BD-47DD-B903-FB8832FEFCE6}" dt="2026-05-23T22:24:13.680" v="70" actId="1076"/>
          <ac:spMkLst>
            <pc:docMk/>
            <pc:sldMk cId="1560631718" sldId="261"/>
            <ac:spMk id="18" creationId="{7AFD041E-2CF6-CEC0-B883-51728FEE8A2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EC671-CD10-4CC3-B323-29AEC78D2140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35F69-25BA-490C-8F62-7DF836420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62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3B7B-C7B5-42CF-90CF-67B3D21B2314}" type="datetime1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5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9902-F134-45BD-ABD2-80C28059B090}" type="datetime1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8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4DB0-379A-41B7-9B29-7F42F0D571D5}" type="datetime1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4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1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AEB6-FCE1-4CD5-923B-84E54F1460D5}" type="datetime1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4C2F-71A1-43C9-B2F6-A4FAC8157F1A}" type="datetime1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1DCC-9916-4BB7-A2E9-25EC84C740A7}" type="datetime1">
              <a:rPr lang="en-US" smtClean="0"/>
              <a:t>5/22/2026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6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146A-335D-4B7F-86AE-5D483B1F631C}" type="datetime1">
              <a:rPr lang="en-US" smtClean="0"/>
              <a:t>5/22/2026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5/22/2026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6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0ABA-DFFA-4B13-BB77-624D9164A38B}" type="datetime1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A08F-2B1D-4498-A043-7C299B1C2561}" type="datetime1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5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E9B64-DC09-41C8-9DE3-DA74AF8D2F97}" type="datetime1">
              <a:rPr lang="en-US" smtClean="0"/>
              <a:t>5/22/2026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1CC32-6A6B-4E2E-BBA1-6864F305D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3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4C9385D-BE7B-05D1-A7ED-AB4F38F653FB}"/>
              </a:ext>
            </a:extLst>
          </p:cNvPr>
          <p:cNvSpPr txBox="1"/>
          <p:nvPr/>
        </p:nvSpPr>
        <p:spPr>
          <a:xfrm>
            <a:off x="3046379" y="1342576"/>
            <a:ext cx="6099242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Walk With the Word</a:t>
            </a:r>
          </a:p>
          <a:p>
            <a:pPr algn="ctr"/>
            <a:endParaRPr lang="en-US" sz="48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6600" b="1" dirty="0"/>
              <a:t>John 10</a:t>
            </a:r>
          </a:p>
        </p:txBody>
      </p:sp>
    </p:spTree>
    <p:extLst>
      <p:ext uri="{BB962C8B-B14F-4D97-AF65-F5344CB8AC3E}">
        <p14:creationId xmlns:p14="http://schemas.microsoft.com/office/powerpoint/2010/main" val="400079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3B53D3-C81A-7E8B-A4F3-5FB00501D6B0}"/>
              </a:ext>
            </a:extLst>
          </p:cNvPr>
          <p:cNvSpPr txBox="1"/>
          <p:nvPr/>
        </p:nvSpPr>
        <p:spPr>
          <a:xfrm>
            <a:off x="855021" y="916036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10:1-10 – Jesus’ third “I am”: “I am </a:t>
            </a:r>
            <a:r>
              <a:rPr lang="en-US" sz="2800" i="1" u="sng" dirty="0"/>
              <a:t>the door of the sheep.</a:t>
            </a:r>
            <a:r>
              <a:rPr lang="en-US" sz="2800" i="1" dirty="0"/>
              <a:t>”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723CC9-A3D9-A5E2-0EF2-F72871895F0A}"/>
              </a:ext>
            </a:extLst>
          </p:cNvPr>
          <p:cNvSpPr txBox="1"/>
          <p:nvPr/>
        </p:nvSpPr>
        <p:spPr>
          <a:xfrm>
            <a:off x="1222976" y="1578773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Those who enter through “the door” have </a:t>
            </a:r>
            <a:r>
              <a:rPr lang="en-US" sz="2800" i="1" u="sng" dirty="0"/>
              <a:t>abundant life.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213E7D-FDDD-0140-9222-ADE014934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4742"/>
            <a:ext cx="5765556" cy="4357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239A59-1AFF-D1D7-5C92-B7857A2E1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417" y="2764730"/>
            <a:ext cx="6277583" cy="361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6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52EE9-EB5C-972A-31BF-8D26FE810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AFD041E-2CF6-CEC0-B883-51728FEE8A24}"/>
              </a:ext>
            </a:extLst>
          </p:cNvPr>
          <p:cNvSpPr txBox="1"/>
          <p:nvPr/>
        </p:nvSpPr>
        <p:spPr>
          <a:xfrm>
            <a:off x="1380314" y="1497400"/>
            <a:ext cx="998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10:11-21 – Jesus’ fourth “I am”: “I am </a:t>
            </a:r>
            <a:r>
              <a:rPr lang="en-US" sz="2800" i="1" u="sng" dirty="0"/>
              <a:t>the good shepherd.</a:t>
            </a:r>
            <a:r>
              <a:rPr lang="en-US" sz="2800" i="1" dirty="0"/>
              <a:t>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F05DC7-4C96-5C12-D51E-E93A8042B73D}"/>
              </a:ext>
            </a:extLst>
          </p:cNvPr>
          <p:cNvSpPr txBox="1"/>
          <p:nvPr/>
        </p:nvSpPr>
        <p:spPr>
          <a:xfrm>
            <a:off x="1748269" y="2381469"/>
            <a:ext cx="998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v. 16: “I have other sheep” probably refers to </a:t>
            </a:r>
            <a:r>
              <a:rPr lang="en-US" sz="2800" i="1" u="sng" dirty="0"/>
              <a:t>Gentiles.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6A469B-40DE-9182-E6E5-66F7181CFBA6}"/>
              </a:ext>
            </a:extLst>
          </p:cNvPr>
          <p:cNvSpPr txBox="1"/>
          <p:nvPr/>
        </p:nvSpPr>
        <p:spPr>
          <a:xfrm>
            <a:off x="1748268" y="3265539"/>
            <a:ext cx="998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Jesus states that for His sheep, He will </a:t>
            </a:r>
            <a:r>
              <a:rPr lang="en-US" sz="2800" i="1" u="sng" dirty="0"/>
              <a:t>lay down His life.</a:t>
            </a:r>
          </a:p>
        </p:txBody>
      </p:sp>
    </p:spTree>
    <p:extLst>
      <p:ext uri="{BB962C8B-B14F-4D97-AF65-F5344CB8AC3E}">
        <p14:creationId xmlns:p14="http://schemas.microsoft.com/office/powerpoint/2010/main" val="1560631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CC318-4F14-FA51-1647-CB1E922FA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499C86-BDA5-57E5-E671-CD02653FCA69}"/>
              </a:ext>
            </a:extLst>
          </p:cNvPr>
          <p:cNvSpPr txBox="1"/>
          <p:nvPr/>
        </p:nvSpPr>
        <p:spPr>
          <a:xfrm>
            <a:off x="726867" y="840628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10:22-30 – Jesus clearly makes Himself </a:t>
            </a:r>
            <a:r>
              <a:rPr lang="en-US" sz="2800" i="1" u="sng" dirty="0"/>
              <a:t>equal to God</a:t>
            </a:r>
            <a:r>
              <a:rPr lang="en-US" sz="2800" dirty="0"/>
              <a:t> (v. 30).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2F72B5-CFC8-8ACB-E180-8A4150FAB086}"/>
              </a:ext>
            </a:extLst>
          </p:cNvPr>
          <p:cNvSpPr txBox="1"/>
          <p:nvPr/>
        </p:nvSpPr>
        <p:spPr>
          <a:xfrm>
            <a:off x="1263170" y="1920531"/>
            <a:ext cx="8673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Those who don’t believe: they are not </a:t>
            </a:r>
            <a:r>
              <a:rPr lang="en-US" sz="2800" i="1" u="sng" dirty="0"/>
              <a:t>Jesus’ sheep.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621152-CD5C-0386-B28E-1F85FB6C567D}"/>
              </a:ext>
            </a:extLst>
          </p:cNvPr>
          <p:cNvSpPr txBox="1"/>
          <p:nvPr/>
        </p:nvSpPr>
        <p:spPr>
          <a:xfrm>
            <a:off x="1263170" y="2864621"/>
            <a:ext cx="9421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Two promises for His “sheep”:</a:t>
            </a:r>
            <a:br>
              <a:rPr lang="en-US" sz="2800" dirty="0"/>
            </a:br>
            <a:r>
              <a:rPr lang="en-US" sz="2800" dirty="0"/>
              <a:t>     1. They will have </a:t>
            </a:r>
            <a:r>
              <a:rPr lang="en-US" sz="2800" i="1" u="sng" dirty="0"/>
              <a:t>eternal life.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55C92D-17D3-DB58-D6A0-68862513FB30}"/>
              </a:ext>
            </a:extLst>
          </p:cNvPr>
          <p:cNvSpPr txBox="1"/>
          <p:nvPr/>
        </p:nvSpPr>
        <p:spPr>
          <a:xfrm>
            <a:off x="1685173" y="4080339"/>
            <a:ext cx="9421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They can’t be </a:t>
            </a:r>
            <a:r>
              <a:rPr lang="en-US" sz="2800" i="1" u="sng" dirty="0"/>
              <a:t>snatched away.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288719-F427-F08C-1360-7370D489BA9D}"/>
              </a:ext>
            </a:extLst>
          </p:cNvPr>
          <p:cNvSpPr txBox="1"/>
          <p:nvPr/>
        </p:nvSpPr>
        <p:spPr>
          <a:xfrm>
            <a:off x="1263170" y="5057891"/>
            <a:ext cx="9421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Jesus states, </a:t>
            </a:r>
            <a:r>
              <a:rPr lang="en-US" sz="2800" i="1" dirty="0"/>
              <a:t>“</a:t>
            </a:r>
            <a:r>
              <a:rPr lang="en-US" sz="2800" i="1" u="sng" dirty="0"/>
              <a:t>I and the Father are one.</a:t>
            </a:r>
            <a:r>
              <a:rPr lang="en-US" sz="2800" i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690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3A014-A647-DED4-0DCB-4DD4E9C8B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15ABCE-F187-25F3-DBF0-B73D0656024E}"/>
              </a:ext>
            </a:extLst>
          </p:cNvPr>
          <p:cNvSpPr txBox="1"/>
          <p:nvPr/>
        </p:nvSpPr>
        <p:spPr>
          <a:xfrm>
            <a:off x="726867" y="840628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10:31-42 – Many do not believe despite Jesus’ </a:t>
            </a:r>
            <a:r>
              <a:rPr lang="en-US" sz="2800" i="1" u="sng" dirty="0"/>
              <a:t>good works.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154320-9A2E-31FD-31F2-6F5D83AA7F68}"/>
              </a:ext>
            </a:extLst>
          </p:cNvPr>
          <p:cNvSpPr txBox="1"/>
          <p:nvPr/>
        </p:nvSpPr>
        <p:spPr>
          <a:xfrm>
            <a:off x="1263170" y="1920531"/>
            <a:ext cx="8673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Jesus clearly states that He is </a:t>
            </a:r>
            <a:r>
              <a:rPr lang="en-US" sz="2800" i="1" u="sng" dirty="0"/>
              <a:t>the Son of God.</a:t>
            </a:r>
          </a:p>
        </p:txBody>
      </p:sp>
    </p:spTree>
    <p:extLst>
      <p:ext uri="{BB962C8B-B14F-4D97-AF65-F5344CB8AC3E}">
        <p14:creationId xmlns:p14="http://schemas.microsoft.com/office/powerpoint/2010/main" val="100317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6817</TotalTime>
  <Words>166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william walthall</dc:creator>
  <cp:lastModifiedBy>william walthall</cp:lastModifiedBy>
  <cp:revision>56</cp:revision>
  <dcterms:created xsi:type="dcterms:W3CDTF">2024-09-25T23:04:28Z</dcterms:created>
  <dcterms:modified xsi:type="dcterms:W3CDTF">2026-05-24T00:15:50Z</dcterms:modified>
</cp:coreProperties>
</file>