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11"/>
  </p:notesMasterIdLst>
  <p:sldIdLst>
    <p:sldId id="256" r:id="rId2"/>
    <p:sldId id="257" r:id="rId3"/>
    <p:sldId id="261" r:id="rId4"/>
    <p:sldId id="262" r:id="rId5"/>
    <p:sldId id="263" r:id="rId6"/>
    <p:sldId id="258" r:id="rId7"/>
    <p:sldId id="260" r:id="rId8"/>
    <p:sldId id="264" r:id="rId9"/>
    <p:sldId id="25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F3EDBC2-DE2A-42DB-9D92-46202A8E800C}">
          <p14:sldIdLst>
            <p14:sldId id="256"/>
          </p14:sldIdLst>
        </p14:section>
        <p14:section name="Untitled Section" id="{E25828D1-205A-4BDF-87CE-0406423A0A3E}">
          <p14:sldIdLst>
            <p14:sldId id="257"/>
            <p14:sldId id="261"/>
            <p14:sldId id="262"/>
            <p14:sldId id="263"/>
            <p14:sldId id="258"/>
            <p14:sldId id="260"/>
            <p14:sldId id="264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9474F5-8C24-4FFB-BF42-F801DAA00EDE}" v="75" dt="2026-05-25T02:53:55.3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2C5D25F4-40BD-47DD-B903-FB8832FEFCE6}"/>
    <pc:docChg chg="custSel addSld modSld sldOrd modSection">
      <pc:chgData name="william walthall" userId="f772a56296823cba" providerId="LiveId" clId="{2C5D25F4-40BD-47DD-B903-FB8832FEFCE6}" dt="2026-05-25T02:53:55.319" v="357"/>
      <pc:docMkLst>
        <pc:docMk/>
      </pc:docMkLst>
      <pc:sldChg chg="modSp mod">
        <pc:chgData name="william walthall" userId="f772a56296823cba" providerId="LiveId" clId="{2C5D25F4-40BD-47DD-B903-FB8832FEFCE6}" dt="2026-05-22T23:28:58.261" v="111" actId="403"/>
        <pc:sldMkLst>
          <pc:docMk/>
          <pc:sldMk cId="4000795167" sldId="256"/>
        </pc:sldMkLst>
        <pc:spChg chg="mod">
          <ac:chgData name="william walthall" userId="f772a56296823cba" providerId="LiveId" clId="{2C5D25F4-40BD-47DD-B903-FB8832FEFCE6}" dt="2026-05-22T23:28:58.261" v="111" actId="403"/>
          <ac:spMkLst>
            <pc:docMk/>
            <pc:sldMk cId="4000795167" sldId="256"/>
            <ac:spMk id="9" creationId="{07DB97D0-CF76-A9A2-0D79-F2B8D46A7FC5}"/>
          </ac:spMkLst>
        </pc:spChg>
      </pc:sldChg>
      <pc:sldChg chg="addSp delSp modSp mod delAnim">
        <pc:chgData name="william walthall" userId="f772a56296823cba" providerId="LiveId" clId="{2C5D25F4-40BD-47DD-B903-FB8832FEFCE6}" dt="2026-05-22T23:50:45.473" v="220" actId="20577"/>
        <pc:sldMkLst>
          <pc:docMk/>
          <pc:sldMk cId="1525269399" sldId="257"/>
        </pc:sldMkLst>
        <pc:spChg chg="add mod">
          <ac:chgData name="william walthall" userId="f772a56296823cba" providerId="LiveId" clId="{2C5D25F4-40BD-47DD-B903-FB8832FEFCE6}" dt="2026-05-22T23:50:45.473" v="220" actId="20577"/>
          <ac:spMkLst>
            <pc:docMk/>
            <pc:sldMk cId="1525269399" sldId="257"/>
            <ac:spMk id="4" creationId="{ABF571D4-C3E1-C6E1-8F39-1996F8692FD3}"/>
          </ac:spMkLst>
        </pc:spChg>
        <pc:spChg chg="mod">
          <ac:chgData name="william walthall" userId="f772a56296823cba" providerId="LiveId" clId="{2C5D25F4-40BD-47DD-B903-FB8832FEFCE6}" dt="2026-05-22T23:45:37.443" v="113" actId="20577"/>
          <ac:spMkLst>
            <pc:docMk/>
            <pc:sldMk cId="1525269399" sldId="257"/>
            <ac:spMk id="5" creationId="{FF3B53D3-C81A-7E8B-A4F3-5FB00501D6B0}"/>
          </ac:spMkLst>
        </pc:spChg>
        <pc:picChg chg="add mod">
          <ac:chgData name="william walthall" userId="f772a56296823cba" providerId="LiveId" clId="{2C5D25F4-40BD-47DD-B903-FB8832FEFCE6}" dt="2026-05-22T23:48:11.909" v="119" actId="1076"/>
          <ac:picMkLst>
            <pc:docMk/>
            <pc:sldMk cId="1525269399" sldId="257"/>
            <ac:picMk id="3" creationId="{ECC8EBEF-2CB9-2A87-8BF7-133C70C5AF49}"/>
          </ac:picMkLst>
        </pc:picChg>
      </pc:sldChg>
      <pc:sldChg chg="delSp modSp mod delAnim modAnim">
        <pc:chgData name="william walthall" userId="f772a56296823cba" providerId="LiveId" clId="{2C5D25F4-40BD-47DD-B903-FB8832FEFCE6}" dt="2026-05-25T02:53:55.319" v="357"/>
        <pc:sldMkLst>
          <pc:docMk/>
          <pc:sldMk cId="2516906018" sldId="258"/>
        </pc:sldMkLst>
        <pc:spChg chg="mod">
          <ac:chgData name="william walthall" userId="f772a56296823cba" providerId="LiveId" clId="{2C5D25F4-40BD-47DD-B903-FB8832FEFCE6}" dt="2026-05-23T01:02:34.940" v="299" actId="114"/>
          <ac:spMkLst>
            <pc:docMk/>
            <pc:sldMk cId="2516906018" sldId="258"/>
            <ac:spMk id="5" creationId="{81499C86-BDA5-57E5-E671-CD02653FCA69}"/>
          </ac:spMkLst>
        </pc:spChg>
        <pc:spChg chg="del mod">
          <ac:chgData name="william walthall" userId="f772a56296823cba" providerId="LiveId" clId="{2C5D25F4-40BD-47DD-B903-FB8832FEFCE6}" dt="2026-05-25T02:33:57.849" v="356" actId="478"/>
          <ac:spMkLst>
            <pc:docMk/>
            <pc:sldMk cId="2516906018" sldId="258"/>
            <ac:spMk id="8" creationId="{B3288719-F427-F08C-1360-7370D489BA9D}"/>
          </ac:spMkLst>
        </pc:spChg>
        <pc:spChg chg="mod">
          <ac:chgData name="william walthall" userId="f772a56296823cba" providerId="LiveId" clId="{2C5D25F4-40BD-47DD-B903-FB8832FEFCE6}" dt="2026-05-23T00:59:19.917" v="297" actId="20577"/>
          <ac:spMkLst>
            <pc:docMk/>
            <pc:sldMk cId="2516906018" sldId="258"/>
            <ac:spMk id="18" creationId="{932F72B5-CFC8-8ACB-E180-8A4150FAB086}"/>
          </ac:spMkLst>
        </pc:spChg>
      </pc:sldChg>
      <pc:sldChg chg="modSp mod">
        <pc:chgData name="william walthall" userId="f772a56296823cba" providerId="LiveId" clId="{2C5D25F4-40BD-47DD-B903-FB8832FEFCE6}" dt="2026-05-23T01:29:34.592" v="331" actId="20577"/>
        <pc:sldMkLst>
          <pc:docMk/>
          <pc:sldMk cId="1003177292" sldId="259"/>
        </pc:sldMkLst>
        <pc:spChg chg="mod">
          <ac:chgData name="william walthall" userId="f772a56296823cba" providerId="LiveId" clId="{2C5D25F4-40BD-47DD-B903-FB8832FEFCE6}" dt="2026-05-23T01:29:34.592" v="331" actId="20577"/>
          <ac:spMkLst>
            <pc:docMk/>
            <pc:sldMk cId="1003177292" sldId="259"/>
            <ac:spMk id="2" creationId="{DB3F6DF9-D71B-E36C-7DB0-65507838E259}"/>
          </ac:spMkLst>
        </pc:spChg>
        <pc:spChg chg="mod">
          <ac:chgData name="william walthall" userId="f772a56296823cba" providerId="LiveId" clId="{2C5D25F4-40BD-47DD-B903-FB8832FEFCE6}" dt="2026-05-23T00:29:52.887" v="270" actId="115"/>
          <ac:spMkLst>
            <pc:docMk/>
            <pc:sldMk cId="1003177292" sldId="259"/>
            <ac:spMk id="5" creationId="{D315ABCE-F187-25F3-DBF0-B73D0656024E}"/>
          </ac:spMkLst>
        </pc:spChg>
      </pc:sldChg>
      <pc:sldChg chg="addSp delSp modSp new mod ord">
        <pc:chgData name="william walthall" userId="f772a56296823cba" providerId="LiveId" clId="{2C5D25F4-40BD-47DD-B903-FB8832FEFCE6}" dt="2026-05-25T02:33:39.108" v="351"/>
        <pc:sldMkLst>
          <pc:docMk/>
          <pc:sldMk cId="1443765471" sldId="260"/>
        </pc:sldMkLst>
        <pc:spChg chg="mod">
          <ac:chgData name="william walthall" userId="f772a56296823cba" providerId="LiveId" clId="{2C5D25F4-40BD-47DD-B903-FB8832FEFCE6}" dt="2026-05-22T23:24:34.425" v="88" actId="6549"/>
          <ac:spMkLst>
            <pc:docMk/>
            <pc:sldMk cId="1443765471" sldId="260"/>
            <ac:spMk id="2" creationId="{A0EB8C92-25E2-8F92-3DDD-696B35C7A36A}"/>
          </ac:spMkLst>
        </pc:spChg>
        <pc:picChg chg="add mod">
          <ac:chgData name="william walthall" userId="f772a56296823cba" providerId="LiveId" clId="{2C5D25F4-40BD-47DD-B903-FB8832FEFCE6}" dt="2026-05-22T23:24:23.319" v="85" actId="1076"/>
          <ac:picMkLst>
            <pc:docMk/>
            <pc:sldMk cId="1443765471" sldId="260"/>
            <ac:picMk id="6" creationId="{054A3667-11BF-2E90-0AA3-D6BB1947C1E8}"/>
          </ac:picMkLst>
        </pc:picChg>
      </pc:sldChg>
      <pc:sldChg chg="delSp modSp add mod delAnim modAnim">
        <pc:chgData name="william walthall" userId="f772a56296823cba" providerId="LiveId" clId="{2C5D25F4-40BD-47DD-B903-FB8832FEFCE6}" dt="2026-05-23T01:32:58.610" v="347" actId="115"/>
        <pc:sldMkLst>
          <pc:docMk/>
          <pc:sldMk cId="687211715" sldId="261"/>
        </pc:sldMkLst>
        <pc:spChg chg="mod">
          <ac:chgData name="william walthall" userId="f772a56296823cba" providerId="LiveId" clId="{2C5D25F4-40BD-47DD-B903-FB8832FEFCE6}" dt="2026-05-23T01:32:58.610" v="347" actId="115"/>
          <ac:spMkLst>
            <pc:docMk/>
            <pc:sldMk cId="687211715" sldId="261"/>
            <ac:spMk id="7" creationId="{BF83A1A7-B1CA-6E5D-4356-FAB6A5F5A4AD}"/>
          </ac:spMkLst>
        </pc:spChg>
        <pc:spChg chg="mod">
          <ac:chgData name="william walthall" userId="f772a56296823cba" providerId="LiveId" clId="{2C5D25F4-40BD-47DD-B903-FB8832FEFCE6}" dt="2026-05-23T00:51:39.278" v="284" actId="5793"/>
          <ac:spMkLst>
            <pc:docMk/>
            <pc:sldMk cId="687211715" sldId="261"/>
            <ac:spMk id="18" creationId="{676F6FFD-F476-9A46-2552-A0F54490EC56}"/>
          </ac:spMkLst>
        </pc:spChg>
      </pc:sldChg>
      <pc:sldChg chg="addSp delSp modSp new mod ord">
        <pc:chgData name="william walthall" userId="f772a56296823cba" providerId="LiveId" clId="{2C5D25F4-40BD-47DD-B903-FB8832FEFCE6}" dt="2026-05-23T01:21:53.314" v="303"/>
        <pc:sldMkLst>
          <pc:docMk/>
          <pc:sldMk cId="2161571624" sldId="262"/>
        </pc:sldMkLst>
        <pc:spChg chg="add mod">
          <ac:chgData name="william walthall" userId="f772a56296823cba" providerId="LiveId" clId="{2C5D25F4-40BD-47DD-B903-FB8832FEFCE6}" dt="2026-05-23T01:19:12.732" v="301" actId="114"/>
          <ac:spMkLst>
            <pc:docMk/>
            <pc:sldMk cId="2161571624" sldId="262"/>
            <ac:spMk id="6" creationId="{10D70410-A28A-C611-BDAC-914EB4B3AAB0}"/>
          </ac:spMkLst>
        </pc:spChg>
        <pc:picChg chg="add mod">
          <ac:chgData name="william walthall" userId="f772a56296823cba" providerId="LiveId" clId="{2C5D25F4-40BD-47DD-B903-FB8832FEFCE6}" dt="2026-05-23T00:10:01.153" v="238" actId="1076"/>
          <ac:picMkLst>
            <pc:docMk/>
            <pc:sldMk cId="2161571624" sldId="262"/>
            <ac:picMk id="8" creationId="{C443FC93-B7AA-C987-6C96-B64A912F5EA3}"/>
          </ac:picMkLst>
        </pc:picChg>
      </pc:sldChg>
      <pc:sldChg chg="add modAnim">
        <pc:chgData name="william walthall" userId="f772a56296823cba" providerId="LiveId" clId="{2C5D25F4-40BD-47DD-B903-FB8832FEFCE6}" dt="2026-05-23T01:22:21.876" v="307"/>
        <pc:sldMkLst>
          <pc:docMk/>
          <pc:sldMk cId="67667287" sldId="263"/>
        </pc:sldMkLst>
      </pc:sldChg>
      <pc:sldChg chg="add modAnim">
        <pc:chgData name="william walthall" userId="f772a56296823cba" providerId="LiveId" clId="{2C5D25F4-40BD-47DD-B903-FB8832FEFCE6}" dt="2026-05-25T02:33:48.151" v="355"/>
        <pc:sldMkLst>
          <pc:docMk/>
          <pc:sldMk cId="2010796656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5/22/2026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5/22/2026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5/22/2026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7DB97D0-CF76-A9A2-0D79-F2B8D46A7FC5}"/>
              </a:ext>
            </a:extLst>
          </p:cNvPr>
          <p:cNvSpPr txBox="1"/>
          <p:nvPr/>
        </p:nvSpPr>
        <p:spPr>
          <a:xfrm>
            <a:off x="3046379" y="1342576"/>
            <a:ext cx="6099242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dirty="0"/>
              <a:t>Walk With the Word</a:t>
            </a:r>
          </a:p>
          <a:p>
            <a:pPr algn="ctr"/>
            <a:endParaRPr lang="en-US" sz="4800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6600" b="1" dirty="0"/>
              <a:t>John 11</a:t>
            </a:r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855021" y="868715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11:1-44 – The death and resurrection of </a:t>
            </a:r>
            <a:r>
              <a:rPr lang="en-US" sz="2800" i="1" u="sng" dirty="0"/>
              <a:t>Lazarus.</a:t>
            </a:r>
            <a:endParaRPr lang="en-US" sz="2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CC8EBEF-2CB9-2A87-8BF7-133C70C5AF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7707" y="1548108"/>
            <a:ext cx="7474326" cy="49701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F571D4-C3E1-C6E1-8F39-1996F8692FD3}"/>
              </a:ext>
            </a:extLst>
          </p:cNvPr>
          <p:cNvSpPr txBox="1"/>
          <p:nvPr/>
        </p:nvSpPr>
        <p:spPr>
          <a:xfrm>
            <a:off x="518475" y="2382467"/>
            <a:ext cx="24038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    Bethany</a:t>
            </a:r>
          </a:p>
          <a:p>
            <a:endParaRPr lang="en-US" sz="3200" dirty="0"/>
          </a:p>
          <a:p>
            <a:pPr algn="ctr"/>
            <a:r>
              <a:rPr lang="en-US" sz="2000" dirty="0"/>
              <a:t>On the eastern slopes of the Mount of Olives just outside Jerusalem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47F5D-AC72-B2C7-A576-29502532E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4C4E94C-88B2-1CAD-298F-60209D61E034}"/>
              </a:ext>
            </a:extLst>
          </p:cNvPr>
          <p:cNvSpPr txBox="1"/>
          <p:nvPr/>
        </p:nvSpPr>
        <p:spPr>
          <a:xfrm>
            <a:off x="855021" y="868715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11:1-44 – The death and resurrection of </a:t>
            </a:r>
            <a:r>
              <a:rPr lang="en-US" sz="2800" i="1" u="sng" dirty="0"/>
              <a:t>Lazarus.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83A1A7-B1CA-6E5D-4356-FAB6A5F5A4AD}"/>
              </a:ext>
            </a:extLst>
          </p:cNvPr>
          <p:cNvSpPr txBox="1"/>
          <p:nvPr/>
        </p:nvSpPr>
        <p:spPr>
          <a:xfrm>
            <a:off x="1222975" y="1803525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11:2 – Jesus will be anointed by Lazarus’ sister </a:t>
            </a:r>
            <a:r>
              <a:rPr lang="en-US" sz="2800" i="1" u="sng" dirty="0"/>
              <a:t>Mary</a:t>
            </a:r>
            <a:r>
              <a:rPr lang="en-US" sz="2800" i="1" dirty="0"/>
              <a:t> (12:3)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76F6FFD-F476-9A46-2552-A0F54490EC56}"/>
              </a:ext>
            </a:extLst>
          </p:cNvPr>
          <p:cNvSpPr txBox="1"/>
          <p:nvPr/>
        </p:nvSpPr>
        <p:spPr>
          <a:xfrm>
            <a:off x="1222975" y="2738335"/>
            <a:ext cx="998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11:4 – The 1</a:t>
            </a:r>
            <a:r>
              <a:rPr lang="en-US" sz="2800" baseline="30000" dirty="0"/>
              <a:t>st</a:t>
            </a:r>
            <a:r>
              <a:rPr lang="en-US" sz="2800" dirty="0"/>
              <a:t> purpose for delaying: that Jesus will be </a:t>
            </a:r>
            <a:r>
              <a:rPr lang="en-US" sz="2800" i="1" u="sng" dirty="0"/>
              <a:t>glorified.</a:t>
            </a:r>
          </a:p>
        </p:txBody>
      </p:sp>
    </p:spTree>
    <p:extLst>
      <p:ext uri="{BB962C8B-B14F-4D97-AF65-F5344CB8AC3E}">
        <p14:creationId xmlns:p14="http://schemas.microsoft.com/office/powerpoint/2010/main" val="6872117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FBF2C-9B64-421B-C0D4-0FBDFE74E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D70410-A28A-C611-BDAC-914EB4B3AAB0}"/>
              </a:ext>
            </a:extLst>
          </p:cNvPr>
          <p:cNvSpPr txBox="1"/>
          <p:nvPr/>
        </p:nvSpPr>
        <p:spPr>
          <a:xfrm>
            <a:off x="2900653" y="4346909"/>
            <a:ext cx="609442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dirty="0"/>
              <a:t>When the news of Lazarus’ sickness reached Jesus, </a:t>
            </a:r>
            <a:r>
              <a:rPr lang="en-US" sz="2000" i="1" u="sng" dirty="0"/>
              <a:t>tradition states</a:t>
            </a:r>
            <a:r>
              <a:rPr lang="en-US" sz="2000" dirty="0"/>
              <a:t> that Jesus was at the place called Bethabara </a:t>
            </a:r>
            <a:r>
              <a:rPr lang="en-US" sz="2000" i="1" dirty="0"/>
              <a:t>beyond the Jordan</a:t>
            </a:r>
            <a:r>
              <a:rPr lang="en-US" sz="2000" dirty="0"/>
              <a:t>. The distance between Bethany and Bethabara is around 15 to 20 miles, i.e. a day's journey. After receiving the news Jesus stayed there 2 more days before returning.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443FC93-B7AA-C987-6C96-B64A912F5E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1690" y="431523"/>
            <a:ext cx="7086777" cy="3726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571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1DFD3-DA43-5ED5-42C3-C0B1F636E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902B778-5F41-5361-FC58-17528F068F01}"/>
              </a:ext>
            </a:extLst>
          </p:cNvPr>
          <p:cNvSpPr txBox="1"/>
          <p:nvPr/>
        </p:nvSpPr>
        <p:spPr>
          <a:xfrm>
            <a:off x="855021" y="868715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11:1-44 – The death and resurrection of </a:t>
            </a:r>
            <a:r>
              <a:rPr lang="en-US" sz="2800" i="1" u="sng" dirty="0"/>
              <a:t>Lazarus.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85C856-66CD-9632-B8C2-751D7533924A}"/>
              </a:ext>
            </a:extLst>
          </p:cNvPr>
          <p:cNvSpPr txBox="1"/>
          <p:nvPr/>
        </p:nvSpPr>
        <p:spPr>
          <a:xfrm>
            <a:off x="1222975" y="1803525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11:2 – Jesus had been anointed by Lazarus’ sister </a:t>
            </a:r>
            <a:r>
              <a:rPr lang="en-US" sz="2800" i="1" u="sng" dirty="0"/>
              <a:t>Mary.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8434EE0-E545-647E-BB4B-4C87D412D176}"/>
              </a:ext>
            </a:extLst>
          </p:cNvPr>
          <p:cNvSpPr txBox="1"/>
          <p:nvPr/>
        </p:nvSpPr>
        <p:spPr>
          <a:xfrm>
            <a:off x="1222975" y="2738335"/>
            <a:ext cx="998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11:4 – The 1</a:t>
            </a:r>
            <a:r>
              <a:rPr lang="en-US" sz="2800" baseline="30000" dirty="0"/>
              <a:t>st</a:t>
            </a:r>
            <a:r>
              <a:rPr lang="en-US" sz="2800" dirty="0"/>
              <a:t> purpose for delaying: that Jesus will be </a:t>
            </a:r>
            <a:r>
              <a:rPr lang="en-US" sz="2800" i="1" u="sng" dirty="0"/>
              <a:t>glorified.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33E1A9-E207-F20E-EAC5-48501E5A7C79}"/>
              </a:ext>
            </a:extLst>
          </p:cNvPr>
          <p:cNvSpPr txBox="1"/>
          <p:nvPr/>
        </p:nvSpPr>
        <p:spPr>
          <a:xfrm>
            <a:off x="1222974" y="3673145"/>
            <a:ext cx="998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11:11 – Jesus equates physical death with </a:t>
            </a:r>
            <a:r>
              <a:rPr lang="en-US" sz="2800" i="1" u="sng" dirty="0"/>
              <a:t>falling asleep.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4CAFCA-3132-BC41-2A08-1623F84F0E80}"/>
              </a:ext>
            </a:extLst>
          </p:cNvPr>
          <p:cNvSpPr txBox="1"/>
          <p:nvPr/>
        </p:nvSpPr>
        <p:spPr>
          <a:xfrm>
            <a:off x="1222975" y="4607956"/>
            <a:ext cx="998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11:15 – The 2</a:t>
            </a:r>
            <a:r>
              <a:rPr lang="en-US" sz="2800" baseline="30000" dirty="0"/>
              <a:t>nd</a:t>
            </a:r>
            <a:r>
              <a:rPr lang="en-US" sz="2800" dirty="0"/>
              <a:t> purpose for Jesus’ delay: that they may </a:t>
            </a:r>
            <a:r>
              <a:rPr lang="en-US" sz="2800" i="1" u="sng" dirty="0"/>
              <a:t>believe.</a:t>
            </a:r>
          </a:p>
        </p:txBody>
      </p:sp>
    </p:spTree>
    <p:extLst>
      <p:ext uri="{BB962C8B-B14F-4D97-AF65-F5344CB8AC3E}">
        <p14:creationId xmlns:p14="http://schemas.microsoft.com/office/powerpoint/2010/main" val="67667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CC318-4F14-FA51-1647-CB1E922FA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499C86-BDA5-57E5-E671-CD02653FCA69}"/>
              </a:ext>
            </a:extLst>
          </p:cNvPr>
          <p:cNvSpPr txBox="1"/>
          <p:nvPr/>
        </p:nvSpPr>
        <p:spPr>
          <a:xfrm>
            <a:off x="1263170" y="777730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11:25 – The great declaration of hope for all who believe:</a:t>
            </a:r>
            <a:br>
              <a:rPr lang="en-US" sz="2800" dirty="0"/>
            </a:br>
            <a:r>
              <a:rPr lang="en-US" sz="2800" dirty="0"/>
              <a:t>      “I am the </a:t>
            </a:r>
            <a:r>
              <a:rPr lang="en-US" sz="2800" i="1" u="sng" dirty="0"/>
              <a:t>resurrection and the life.</a:t>
            </a:r>
            <a:r>
              <a:rPr lang="en-US" sz="2800" i="1" dirty="0"/>
              <a:t>”</a:t>
            </a:r>
            <a:endParaRPr lang="en-US" sz="2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2F72B5-CFC8-8ACB-E180-8A4150FAB086}"/>
              </a:ext>
            </a:extLst>
          </p:cNvPr>
          <p:cNvSpPr txBox="1"/>
          <p:nvPr/>
        </p:nvSpPr>
        <p:spPr>
          <a:xfrm>
            <a:off x="1799473" y="1977363"/>
            <a:ext cx="86734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</a:t>
            </a:r>
            <a:r>
              <a:rPr lang="en-US" sz="2800" baseline="30000" dirty="0"/>
              <a:t>th</a:t>
            </a:r>
            <a:r>
              <a:rPr lang="en-US" sz="2800" dirty="0"/>
              <a:t> of the great “I Am’s.” Key word: </a:t>
            </a:r>
            <a:r>
              <a:rPr lang="en-US" sz="2800" i="1" u="sng" dirty="0"/>
              <a:t>believe.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621152-CD5C-0386-B28E-1F85FB6C567D}"/>
              </a:ext>
            </a:extLst>
          </p:cNvPr>
          <p:cNvSpPr txBox="1"/>
          <p:nvPr/>
        </p:nvSpPr>
        <p:spPr>
          <a:xfrm>
            <a:off x="1263170" y="2762194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11:32 – Mary’s statement: she almost got it </a:t>
            </a:r>
            <a:r>
              <a:rPr lang="en-US" sz="2800" i="1" u="sng" dirty="0"/>
              <a:t>right.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55C92D-17D3-DB58-D6A0-68862513FB30}"/>
              </a:ext>
            </a:extLst>
          </p:cNvPr>
          <p:cNvSpPr txBox="1"/>
          <p:nvPr/>
        </p:nvSpPr>
        <p:spPr>
          <a:xfrm>
            <a:off x="1263170" y="3547025"/>
            <a:ext cx="103598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11:35 – Jesus’ reaction to Lazarus’ death and their unbelief:</a:t>
            </a:r>
          </a:p>
          <a:p>
            <a:r>
              <a:rPr lang="en-US" sz="2800" b="1" i="1" dirty="0"/>
              <a:t>                            </a:t>
            </a:r>
            <a:r>
              <a:rPr lang="en-US" sz="2800" i="1" u="sng" dirty="0"/>
              <a:t>Jesus wept.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1690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EB8C92-25E2-8F92-3DDD-696B35C7A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5CF61C-10EE-8E9C-7184-E63543440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54A3667-11BF-2E90-0AA3-D6BB1947C1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75" y="442608"/>
            <a:ext cx="12173825" cy="5972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765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3E8C4-F339-DC43-AAAF-C394BEFE52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81FF153-21D1-C0ED-40B5-DDCB8ABFBD42}"/>
              </a:ext>
            </a:extLst>
          </p:cNvPr>
          <p:cNvSpPr txBox="1"/>
          <p:nvPr/>
        </p:nvSpPr>
        <p:spPr>
          <a:xfrm>
            <a:off x="1263170" y="777730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11:25 – The great declaration of hope for all who believe:</a:t>
            </a:r>
            <a:br>
              <a:rPr lang="en-US" sz="2800" dirty="0"/>
            </a:br>
            <a:r>
              <a:rPr lang="en-US" sz="2800" dirty="0"/>
              <a:t>      “I am the </a:t>
            </a:r>
            <a:r>
              <a:rPr lang="en-US" sz="2800" i="1" u="sng" dirty="0"/>
              <a:t>resurrection and the life.</a:t>
            </a:r>
            <a:r>
              <a:rPr lang="en-US" sz="2800" i="1" dirty="0"/>
              <a:t>”</a:t>
            </a:r>
            <a:endParaRPr lang="en-US" sz="2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907C43C-A273-AE41-69D6-DE02CF6B1017}"/>
              </a:ext>
            </a:extLst>
          </p:cNvPr>
          <p:cNvSpPr txBox="1"/>
          <p:nvPr/>
        </p:nvSpPr>
        <p:spPr>
          <a:xfrm>
            <a:off x="1799473" y="1977363"/>
            <a:ext cx="86734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</a:t>
            </a:r>
            <a:r>
              <a:rPr lang="en-US" sz="2800" baseline="30000" dirty="0"/>
              <a:t>th</a:t>
            </a:r>
            <a:r>
              <a:rPr lang="en-US" sz="2800" dirty="0"/>
              <a:t> of the great “I Am’s.” Key word: </a:t>
            </a:r>
            <a:r>
              <a:rPr lang="en-US" sz="2800" i="1" u="sng" dirty="0"/>
              <a:t>believe.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CA0D26-361F-0BDA-7955-C83A8428DFEE}"/>
              </a:ext>
            </a:extLst>
          </p:cNvPr>
          <p:cNvSpPr txBox="1"/>
          <p:nvPr/>
        </p:nvSpPr>
        <p:spPr>
          <a:xfrm>
            <a:off x="1263170" y="2762194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11:32 – Mary’s statement: she almost got it </a:t>
            </a:r>
            <a:r>
              <a:rPr lang="en-US" sz="2800" i="1" u="sng" dirty="0"/>
              <a:t>right.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40125E-9F9B-EAF0-6BD6-55F8A7EC18DF}"/>
              </a:ext>
            </a:extLst>
          </p:cNvPr>
          <p:cNvSpPr txBox="1"/>
          <p:nvPr/>
        </p:nvSpPr>
        <p:spPr>
          <a:xfrm>
            <a:off x="1263170" y="3547025"/>
            <a:ext cx="103598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11:35 – Jesus’ reaction to Lazarus’ death and their unbelief:</a:t>
            </a:r>
          </a:p>
          <a:p>
            <a:r>
              <a:rPr lang="en-US" sz="2800" b="1" i="1" dirty="0"/>
              <a:t>                            </a:t>
            </a:r>
            <a:r>
              <a:rPr lang="en-US" sz="2800" i="1" u="sng" dirty="0"/>
              <a:t>Jesus wept.</a:t>
            </a:r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41EB10-7E73-9D64-6E3E-4504AEF73291}"/>
              </a:ext>
            </a:extLst>
          </p:cNvPr>
          <p:cNvSpPr txBox="1"/>
          <p:nvPr/>
        </p:nvSpPr>
        <p:spPr>
          <a:xfrm>
            <a:off x="1263170" y="4653862"/>
            <a:ext cx="94215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11:42 – The purpose of Lazarus’ resurrection: “…so that they</a:t>
            </a:r>
            <a:br>
              <a:rPr lang="en-US" sz="2800" dirty="0"/>
            </a:br>
            <a:r>
              <a:rPr lang="en-US" sz="2800" dirty="0"/>
              <a:t>     may </a:t>
            </a:r>
            <a:r>
              <a:rPr lang="en-US" sz="2800" i="1" u="sng" dirty="0"/>
              <a:t>believe.</a:t>
            </a:r>
            <a:r>
              <a:rPr lang="en-US" sz="2800" i="1" dirty="0"/>
              <a:t>”</a:t>
            </a:r>
            <a:r>
              <a:rPr lang="en-US" sz="2800" dirty="0"/>
              <a:t> (“believe” used </a:t>
            </a:r>
            <a:r>
              <a:rPr lang="en-US" sz="2800" u="sng" dirty="0"/>
              <a:t>9</a:t>
            </a:r>
            <a:r>
              <a:rPr lang="en-US" sz="2800" dirty="0"/>
              <a:t> times) </a:t>
            </a:r>
            <a:endParaRPr lang="en-US" sz="2800" i="1" u="sng" dirty="0"/>
          </a:p>
        </p:txBody>
      </p:sp>
    </p:spTree>
    <p:extLst>
      <p:ext uri="{BB962C8B-B14F-4D97-AF65-F5344CB8AC3E}">
        <p14:creationId xmlns:p14="http://schemas.microsoft.com/office/powerpoint/2010/main" val="2010796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5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3A014-A647-DED4-0DCB-4DD4E9C8B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315ABCE-F187-25F3-DBF0-B73D0656024E}"/>
              </a:ext>
            </a:extLst>
          </p:cNvPr>
          <p:cNvSpPr txBox="1"/>
          <p:nvPr/>
        </p:nvSpPr>
        <p:spPr>
          <a:xfrm>
            <a:off x="1495794" y="851019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11:44 – The significance of “Unbind him and let him go.”</a:t>
            </a:r>
          </a:p>
          <a:p>
            <a:r>
              <a:rPr lang="en-US" sz="2800" dirty="0"/>
              <a:t>	A picture of being </a:t>
            </a:r>
            <a:r>
              <a:rPr lang="en-US" sz="2800" i="1" dirty="0"/>
              <a:t>unbound</a:t>
            </a:r>
            <a:r>
              <a:rPr lang="en-US" sz="2800" dirty="0"/>
              <a:t> </a:t>
            </a:r>
            <a:r>
              <a:rPr lang="en-US" sz="2800" i="1" dirty="0"/>
              <a:t>from </a:t>
            </a:r>
            <a:r>
              <a:rPr lang="en-US" sz="2800" i="1" u="sng" dirty="0"/>
              <a:t>sin</a:t>
            </a:r>
            <a:r>
              <a:rPr lang="en-US" sz="2800" u="sng" dirty="0"/>
              <a:t> </a:t>
            </a:r>
            <a:r>
              <a:rPr lang="en-US" sz="2800" i="1" u="sng" dirty="0"/>
              <a:t>and</a:t>
            </a:r>
            <a:r>
              <a:rPr lang="en-US" sz="2800" u="sng" dirty="0"/>
              <a:t> </a:t>
            </a:r>
            <a:r>
              <a:rPr lang="en-US" sz="2800" i="1" u="sng" dirty="0"/>
              <a:t>death.</a:t>
            </a:r>
            <a:endParaRPr lang="en-US" sz="2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5154320-9A2E-31FD-31F2-6F5D83AA7F68}"/>
              </a:ext>
            </a:extLst>
          </p:cNvPr>
          <p:cNvSpPr txBox="1"/>
          <p:nvPr/>
        </p:nvSpPr>
        <p:spPr>
          <a:xfrm>
            <a:off x="1495794" y="2234760"/>
            <a:ext cx="86734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11:45 – The result? Many </a:t>
            </a:r>
            <a:r>
              <a:rPr lang="en-US" sz="2800" i="1" u="sng" dirty="0"/>
              <a:t>believed in Him.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3F6DF9-D71B-E36C-7DB0-65507838E259}"/>
              </a:ext>
            </a:extLst>
          </p:cNvPr>
          <p:cNvSpPr txBox="1"/>
          <p:nvPr/>
        </p:nvSpPr>
        <p:spPr>
          <a:xfrm>
            <a:off x="952003" y="3193001"/>
            <a:ext cx="93973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11:47-57 – The incomprehensible reaction by the priests</a:t>
            </a:r>
          </a:p>
          <a:p>
            <a:r>
              <a:rPr lang="en-US" sz="2800" dirty="0"/>
              <a:t>     and the Pharisees to the raising of Lazarus from the dead:</a:t>
            </a:r>
          </a:p>
          <a:p>
            <a:r>
              <a:rPr lang="en-US" sz="2800" dirty="0"/>
              <a:t>			    their reaction is </a:t>
            </a:r>
            <a:r>
              <a:rPr lang="en-US" sz="2800" i="1" u="sng" dirty="0"/>
              <a:t>unbelievable</a:t>
            </a:r>
            <a:r>
              <a:rPr lang="en-US" sz="2800" i="1" dirty="0"/>
              <a:t>!!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7D4EA7-2201-0AE1-35AA-9F973A526303}"/>
              </a:ext>
            </a:extLst>
          </p:cNvPr>
          <p:cNvSpPr txBox="1"/>
          <p:nvPr/>
        </p:nvSpPr>
        <p:spPr>
          <a:xfrm>
            <a:off x="1495794" y="4924819"/>
            <a:ext cx="9397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11:48 – Their fear? Many more will </a:t>
            </a:r>
            <a:r>
              <a:rPr lang="en-US" sz="2800" i="1" u="sng" dirty="0"/>
              <a:t>believe in Jesus.</a:t>
            </a:r>
          </a:p>
        </p:txBody>
      </p:sp>
    </p:spTree>
    <p:extLst>
      <p:ext uri="{BB962C8B-B14F-4D97-AF65-F5344CB8AC3E}">
        <p14:creationId xmlns:p14="http://schemas.microsoft.com/office/powerpoint/2010/main" val="100317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" grpId="0"/>
      <p:bldP spid="7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8349</TotalTime>
  <Words>415</Words>
  <Application>Microsoft Office PowerPoint</Application>
  <PresentationFormat>Widescreen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57</cp:revision>
  <dcterms:created xsi:type="dcterms:W3CDTF">2024-09-25T23:04:28Z</dcterms:created>
  <dcterms:modified xsi:type="dcterms:W3CDTF">2026-05-25T02:54:04Z</dcterms:modified>
</cp:coreProperties>
</file>