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F3EDBC2-DE2A-42DB-9D92-46202A8E800C}">
          <p14:sldIdLst>
            <p14:sldId id="256"/>
          </p14:sldIdLst>
        </p14:section>
        <p14:section name="Untitled Section" id="{E25828D1-205A-4BDF-87CE-0406423A0A3E}">
          <p14:sldIdLst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BE732D-8F0E-4FD5-84F9-F1AB11942FA7}" v="43" dt="2026-05-31T01:45:01.3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modSld">
      <pc:chgData name="william walthall" userId="f772a56296823cba" providerId="LiveId" clId="{2C5D25F4-40BD-47DD-B903-FB8832FEFCE6}" dt="2026-05-31T01:45:01.317" v="63" actId="20577"/>
      <pc:docMkLst>
        <pc:docMk/>
      </pc:docMkLst>
      <pc:sldChg chg="modSp mod">
        <pc:chgData name="william walthall" userId="f772a56296823cba" providerId="LiveId" clId="{2C5D25F4-40BD-47DD-B903-FB8832FEFCE6}" dt="2026-05-31T01:45:01.317" v="63" actId="20577"/>
        <pc:sldMkLst>
          <pc:docMk/>
          <pc:sldMk cId="356054065" sldId="260"/>
        </pc:sldMkLst>
        <pc:spChg chg="mod">
          <ac:chgData name="william walthall" userId="f772a56296823cba" providerId="LiveId" clId="{2C5D25F4-40BD-47DD-B903-FB8832FEFCE6}" dt="2026-05-31T01:45:01.317" v="63" actId="20577"/>
          <ac:spMkLst>
            <pc:docMk/>
            <pc:sldMk cId="356054065" sldId="260"/>
            <ac:spMk id="7" creationId="{AC31D520-2DB3-D054-B6F3-5FA95DDB7B54}"/>
          </ac:spMkLst>
        </pc:spChg>
        <pc:spChg chg="mod">
          <ac:chgData name="william walthall" userId="f772a56296823cba" providerId="LiveId" clId="{2C5D25F4-40BD-47DD-B903-FB8832FEFCE6}" dt="2026-05-31T01:42:07.647" v="50" actId="20577"/>
          <ac:spMkLst>
            <pc:docMk/>
            <pc:sldMk cId="356054065" sldId="260"/>
            <ac:spMk id="18" creationId="{E2585C1E-E6BF-F5E8-580D-6EDA52455D8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553F0CF-B262-155D-ED5E-5799C33A5DAF}"/>
              </a:ext>
            </a:extLst>
          </p:cNvPr>
          <p:cNvSpPr txBox="1"/>
          <p:nvPr/>
        </p:nvSpPr>
        <p:spPr>
          <a:xfrm>
            <a:off x="3046379" y="1459308"/>
            <a:ext cx="6099242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/>
              <a:t>Walk With the Word</a:t>
            </a:r>
          </a:p>
          <a:p>
            <a:pPr algn="ctr"/>
            <a:endParaRPr lang="en-US" sz="48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600" b="1" dirty="0"/>
              <a:t>John 13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55021" y="86871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13:1-11 – The Last Supper: Jesus is with </a:t>
            </a:r>
            <a:r>
              <a:rPr lang="en-US" sz="2800" i="1" u="sng" dirty="0"/>
              <a:t>the twelve.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222975" y="1798701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washes the disciples’ feet: what a </a:t>
            </a:r>
            <a:r>
              <a:rPr lang="en-US" sz="2800" i="1" u="sng" dirty="0"/>
              <a:t>servant would do.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C17EA5-0B58-4107-CD38-805A6D2FBAFC}"/>
              </a:ext>
            </a:extLst>
          </p:cNvPr>
          <p:cNvSpPr txBox="1"/>
          <p:nvPr/>
        </p:nvSpPr>
        <p:spPr>
          <a:xfrm>
            <a:off x="1222975" y="2728687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It also symbolizes the washing away of </a:t>
            </a:r>
            <a:r>
              <a:rPr lang="en-US" sz="2800" i="1" u="sng" dirty="0"/>
              <a:t>daily sins.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348FFD-F518-33EE-9DD5-CE1E58E4A241}"/>
              </a:ext>
            </a:extLst>
          </p:cNvPr>
          <p:cNvSpPr txBox="1"/>
          <p:nvPr/>
        </p:nvSpPr>
        <p:spPr>
          <a:xfrm>
            <a:off x="1222974" y="3658673"/>
            <a:ext cx="99826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Peter’s insistence on Jesus </a:t>
            </a:r>
            <a:r>
              <a:rPr lang="en-US" sz="2800" i="1" dirty="0"/>
              <a:t>not</a:t>
            </a:r>
            <a:r>
              <a:rPr lang="en-US" sz="2800" dirty="0"/>
              <a:t> washing his feet, and then</a:t>
            </a:r>
            <a:br>
              <a:rPr lang="en-US" sz="2800" dirty="0"/>
            </a:br>
            <a:r>
              <a:rPr lang="en-US" sz="2800" dirty="0"/>
              <a:t>      later denying Him, is a lesson for </a:t>
            </a:r>
            <a:r>
              <a:rPr lang="en-US" sz="2800" i="1" u="sng" dirty="0"/>
              <a:t>all of us.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EE0505-771F-0B53-0F0A-83D98BAE3DE0}"/>
              </a:ext>
            </a:extLst>
          </p:cNvPr>
          <p:cNvSpPr txBox="1"/>
          <p:nvPr/>
        </p:nvSpPr>
        <p:spPr>
          <a:xfrm>
            <a:off x="1222974" y="5019545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even washes the feet of </a:t>
            </a:r>
            <a:r>
              <a:rPr lang="en-US" sz="2800" i="1" u="sng" dirty="0"/>
              <a:t>Judas.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1096916" y="1370012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13:12-20 – The main lesson from washing the disciples’ feet:</a:t>
            </a:r>
            <a:br>
              <a:rPr lang="en-US" sz="2800" dirty="0"/>
            </a:br>
            <a:r>
              <a:rPr lang="en-US" sz="2800" dirty="0"/>
              <a:t>     they are to be each other’s </a:t>
            </a:r>
            <a:r>
              <a:rPr lang="en-US" sz="2800" i="1" u="sng" dirty="0"/>
              <a:t>servant.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1421376" y="2700959"/>
            <a:ext cx="8673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key word in verse 17: </a:t>
            </a:r>
            <a:r>
              <a:rPr lang="en-US" sz="2800" i="1" u="sng" dirty="0"/>
              <a:t>“If…”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621152-CD5C-0386-B28E-1F85FB6C567D}"/>
              </a:ext>
            </a:extLst>
          </p:cNvPr>
          <p:cNvSpPr txBox="1"/>
          <p:nvPr/>
        </p:nvSpPr>
        <p:spPr>
          <a:xfrm>
            <a:off x="1421376" y="3601019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v. 18: Jesus quotes David (Ps. 41:9) regarding Judas’ </a:t>
            </a:r>
            <a:r>
              <a:rPr lang="en-US" sz="2800" i="1" u="sng" dirty="0"/>
              <a:t>betrayal.</a:t>
            </a:r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3A014-A647-DED4-0DCB-4DD4E9C8B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315ABCE-F187-25F3-DBF0-B73D0656024E}"/>
              </a:ext>
            </a:extLst>
          </p:cNvPr>
          <p:cNvSpPr txBox="1"/>
          <p:nvPr/>
        </p:nvSpPr>
        <p:spPr>
          <a:xfrm>
            <a:off x="959491" y="78466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13:21-30 – John clearly states that Satan </a:t>
            </a:r>
            <a:r>
              <a:rPr lang="en-US" sz="2800" i="1" u="sng" dirty="0"/>
              <a:t>“entered Judas.”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5154320-9A2E-31FD-31F2-6F5D83AA7F68}"/>
              </a:ext>
            </a:extLst>
          </p:cNvPr>
          <p:cNvSpPr txBox="1"/>
          <p:nvPr/>
        </p:nvSpPr>
        <p:spPr>
          <a:xfrm>
            <a:off x="1308196" y="1724312"/>
            <a:ext cx="89060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Verse 2 stated Satan focused on </a:t>
            </a:r>
            <a:r>
              <a:rPr lang="en-US" sz="2800"/>
              <a:t>Judas’ </a:t>
            </a:r>
            <a:r>
              <a:rPr lang="en-US" sz="2800" dirty="0"/>
              <a:t>weakness and used</a:t>
            </a:r>
            <a:br>
              <a:rPr lang="en-US" sz="2800" dirty="0"/>
            </a:br>
            <a:r>
              <a:rPr lang="en-US" sz="2800" dirty="0"/>
              <a:t>     this weakness for </a:t>
            </a:r>
            <a:r>
              <a:rPr lang="en-US" sz="2800" i="1" u="sng" dirty="0"/>
              <a:t>his purposes.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7D4EA7-2201-0AE1-35AA-9F973A526303}"/>
              </a:ext>
            </a:extLst>
          </p:cNvPr>
          <p:cNvSpPr txBox="1"/>
          <p:nvPr/>
        </p:nvSpPr>
        <p:spPr>
          <a:xfrm>
            <a:off x="1308197" y="3094842"/>
            <a:ext cx="93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How? Judas had a weakness of the flesh centered on </a:t>
            </a:r>
            <a:r>
              <a:rPr lang="en-US" sz="2800" i="1" u="sng" dirty="0"/>
              <a:t>money.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8A4BE9-124A-B33A-552F-F3C05B2D4393}"/>
              </a:ext>
            </a:extLst>
          </p:cNvPr>
          <p:cNvSpPr txBox="1"/>
          <p:nvPr/>
        </p:nvSpPr>
        <p:spPr>
          <a:xfrm>
            <a:off x="1308197" y="4034484"/>
            <a:ext cx="93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lesson for all of us regarding </a:t>
            </a:r>
            <a:r>
              <a:rPr lang="en-US" sz="2800" i="1" u="sng" dirty="0"/>
              <a:t>financial security.</a:t>
            </a:r>
          </a:p>
        </p:txBody>
      </p:sp>
    </p:spTree>
    <p:extLst>
      <p:ext uri="{BB962C8B-B14F-4D97-AF65-F5344CB8AC3E}">
        <p14:creationId xmlns:p14="http://schemas.microsoft.com/office/powerpoint/2010/main" val="100317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F3608-27DC-6B84-8553-B79D9EA51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97D8BF-F826-B56E-247C-8BD490134189}"/>
              </a:ext>
            </a:extLst>
          </p:cNvPr>
          <p:cNvSpPr txBox="1"/>
          <p:nvPr/>
        </p:nvSpPr>
        <p:spPr>
          <a:xfrm>
            <a:off x="959491" y="78466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13:31-35 – The “new commandment”: </a:t>
            </a:r>
            <a:r>
              <a:rPr lang="en-US" sz="2800" i="1" u="sng" dirty="0"/>
              <a:t>love one another.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2585C1E-E6BF-F5E8-580D-6EDA52455D8F}"/>
              </a:ext>
            </a:extLst>
          </p:cNvPr>
          <p:cNvSpPr txBox="1"/>
          <p:nvPr/>
        </p:nvSpPr>
        <p:spPr>
          <a:xfrm>
            <a:off x="1308196" y="1982870"/>
            <a:ext cx="8906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“By </a:t>
            </a:r>
            <a:r>
              <a:rPr lang="en-US" sz="2800" i="1" dirty="0"/>
              <a:t>this….”</a:t>
            </a:r>
            <a:r>
              <a:rPr lang="en-US" sz="2800" dirty="0"/>
              <a:t>: one of the main ways to know a </a:t>
            </a:r>
            <a:r>
              <a:rPr lang="en-US" sz="2800" i="1" u="sng" dirty="0"/>
              <a:t>true disciple.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31D520-2DB3-D054-B6F3-5FA95DDB7B54}"/>
              </a:ext>
            </a:extLst>
          </p:cNvPr>
          <p:cNvSpPr txBox="1"/>
          <p:nvPr/>
        </p:nvSpPr>
        <p:spPr>
          <a:xfrm>
            <a:off x="1308196" y="3181070"/>
            <a:ext cx="93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This</a:t>
            </a:r>
            <a:r>
              <a:rPr lang="en-US" sz="2800" dirty="0"/>
              <a:t> will become </a:t>
            </a:r>
            <a:r>
              <a:rPr lang="en-US" sz="2800"/>
              <a:t>the cornerstone </a:t>
            </a:r>
            <a:r>
              <a:rPr lang="en-US" sz="2800" dirty="0"/>
              <a:t>of Paul’s teaching on </a:t>
            </a:r>
            <a:r>
              <a:rPr lang="en-US" sz="2800" i="1" u="sng" dirty="0"/>
              <a:t>love.</a:t>
            </a:r>
            <a:r>
              <a:rPr lang="en-US" sz="2800" dirty="0"/>
              <a:t> </a:t>
            </a:r>
            <a:endParaRPr lang="en-US" sz="2800" i="1" u="sn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91C31B-F91C-E138-3ABB-1BBB727A2CE8}"/>
              </a:ext>
            </a:extLst>
          </p:cNvPr>
          <p:cNvSpPr txBox="1"/>
          <p:nvPr/>
        </p:nvSpPr>
        <p:spPr>
          <a:xfrm>
            <a:off x="959491" y="4379271"/>
            <a:ext cx="93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13:36-38 – Jesus predicts Peter’s </a:t>
            </a:r>
            <a:r>
              <a:rPr lang="en-US" sz="2800" i="1" u="sng" dirty="0"/>
              <a:t>denial.</a:t>
            </a:r>
          </a:p>
        </p:txBody>
      </p:sp>
    </p:spTree>
    <p:extLst>
      <p:ext uri="{BB962C8B-B14F-4D97-AF65-F5344CB8AC3E}">
        <p14:creationId xmlns:p14="http://schemas.microsoft.com/office/powerpoint/2010/main" val="356054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7" grpId="0"/>
      <p:bldP spid="3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9644</TotalTime>
  <Words>220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59</cp:revision>
  <dcterms:created xsi:type="dcterms:W3CDTF">2024-09-25T23:04:28Z</dcterms:created>
  <dcterms:modified xsi:type="dcterms:W3CDTF">2026-05-31T01:45:10Z</dcterms:modified>
</cp:coreProperties>
</file>