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3EDBC2-DE2A-42DB-9D92-46202A8E800C}">
          <p14:sldIdLst>
            <p14:sldId id="256"/>
          </p14:sldIdLst>
        </p14:section>
        <p14:section name="Untitled Section" id="{E25828D1-205A-4BDF-87CE-0406423A0A3E}">
          <p14:sldIdLst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DFD1BB-607F-4B47-B078-4CA0653D5E39}" v="8" dt="2026-06-01T02:48:53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9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6-01T02:48:53.116" v="70" actId="20577"/>
      <pc:docMkLst>
        <pc:docMk/>
      </pc:docMkLst>
      <pc:sldChg chg="modSp mod">
        <pc:chgData name="william walthall" userId="f772a56296823cba" providerId="LiveId" clId="{2C5D25F4-40BD-47DD-B903-FB8832FEFCE6}" dt="2026-05-30T03:22:33.833" v="62" actId="20577"/>
        <pc:sldMkLst>
          <pc:docMk/>
          <pc:sldMk cId="2516906018" sldId="258"/>
        </pc:sldMkLst>
        <pc:spChg chg="mod">
          <ac:chgData name="william walthall" userId="f772a56296823cba" providerId="LiveId" clId="{2C5D25F4-40BD-47DD-B903-FB8832FEFCE6}" dt="2026-05-30T03:22:33.833" v="62" actId="20577"/>
          <ac:spMkLst>
            <pc:docMk/>
            <pc:sldMk cId="2516906018" sldId="258"/>
            <ac:spMk id="5" creationId="{81499C86-BDA5-57E5-E671-CD02653FCA69}"/>
          </ac:spMkLst>
        </pc:spChg>
      </pc:sldChg>
      <pc:sldChg chg="modSp mod">
        <pc:chgData name="william walthall" userId="f772a56296823cba" providerId="LiveId" clId="{2C5D25F4-40BD-47DD-B903-FB8832FEFCE6}" dt="2026-06-01T02:48:53.116" v="70" actId="20577"/>
        <pc:sldMkLst>
          <pc:docMk/>
          <pc:sldMk cId="1003177292" sldId="259"/>
        </pc:sldMkLst>
        <pc:spChg chg="mod">
          <ac:chgData name="william walthall" userId="f772a56296823cba" providerId="LiveId" clId="{2C5D25F4-40BD-47DD-B903-FB8832FEFCE6}" dt="2026-06-01T02:48:53.116" v="70" actId="20577"/>
          <ac:spMkLst>
            <pc:docMk/>
            <pc:sldMk cId="1003177292" sldId="259"/>
            <ac:spMk id="7" creationId="{7D7D4EA7-2201-0AE1-35AA-9F973A526303}"/>
          </ac:spMkLst>
        </pc:spChg>
        <pc:spChg chg="mod">
          <ac:chgData name="william walthall" userId="f772a56296823cba" providerId="LiveId" clId="{2C5D25F4-40BD-47DD-B903-FB8832FEFCE6}" dt="2026-06-01T02:48:11.615" v="63" actId="21"/>
          <ac:spMkLst>
            <pc:docMk/>
            <pc:sldMk cId="1003177292" sldId="259"/>
            <ac:spMk id="18" creationId="{D5154320-9A2E-31FD-31F2-6F5D83AA7F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BE402F1-338E-CD42-03A4-3E2692CBA345}"/>
              </a:ext>
            </a:extLst>
          </p:cNvPr>
          <p:cNvSpPr txBox="1"/>
          <p:nvPr/>
        </p:nvSpPr>
        <p:spPr>
          <a:xfrm>
            <a:off x="3046379" y="1342576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14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5021" y="8687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14:1-7 – The cure for the troubled heart: </a:t>
            </a:r>
            <a:r>
              <a:rPr lang="en-US" sz="2800" i="1" u="sng" dirty="0"/>
              <a:t>believe in Me.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2975" y="179870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promises to </a:t>
            </a:r>
            <a:r>
              <a:rPr lang="en-US" sz="2800" i="1" u="sng" dirty="0"/>
              <a:t>prepare a place.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222975" y="2728687"/>
            <a:ext cx="9982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Thomas wants to know “where” and “the way” Jesus is going:</a:t>
            </a:r>
            <a:br>
              <a:rPr lang="en-US" sz="2800" dirty="0"/>
            </a:br>
            <a:r>
              <a:rPr lang="en-US" sz="2800" dirty="0"/>
              <a:t>    Jesus answers that </a:t>
            </a:r>
            <a:r>
              <a:rPr lang="en-US" sz="2800" i="1" u="sng" dirty="0"/>
              <a:t>He is the way.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1096916" y="137001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14:8-11 </a:t>
            </a:r>
            <a:r>
              <a:rPr lang="en-US" sz="2800"/>
              <a:t>– Philip </a:t>
            </a:r>
            <a:r>
              <a:rPr lang="en-US" sz="2800" dirty="0"/>
              <a:t>wants Jesus to show them </a:t>
            </a:r>
            <a:r>
              <a:rPr lang="en-US" sz="2800" i="1" u="sng" dirty="0"/>
              <a:t>the Father.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633218" y="2223905"/>
            <a:ext cx="9017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answers that to see the Father, he only needs to look at</a:t>
            </a:r>
            <a:br>
              <a:rPr lang="en-US" sz="2800" dirty="0"/>
            </a:br>
            <a:r>
              <a:rPr lang="en-US" sz="2800" dirty="0"/>
              <a:t>   Jesus Himself, not in form, but in </a:t>
            </a:r>
            <a:r>
              <a:rPr lang="en-US" sz="2800" i="1" u="sng" dirty="0"/>
              <a:t>love and good works.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633218" y="3418379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key is to </a:t>
            </a:r>
            <a:r>
              <a:rPr lang="en-US" sz="2800" i="1" u="sng" dirty="0"/>
              <a:t>believe in Jesus.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C7F88-781A-7271-B40B-8F5F32836AA2}"/>
              </a:ext>
            </a:extLst>
          </p:cNvPr>
          <p:cNvSpPr txBox="1"/>
          <p:nvPr/>
        </p:nvSpPr>
        <p:spPr>
          <a:xfrm>
            <a:off x="1633218" y="4277361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two key words in this chapter: </a:t>
            </a:r>
            <a:r>
              <a:rPr lang="en-US" sz="2800" i="1" u="sng" dirty="0"/>
              <a:t>believe</a:t>
            </a:r>
            <a:r>
              <a:rPr lang="en-US" sz="2800" dirty="0"/>
              <a:t> &amp; </a:t>
            </a:r>
            <a:r>
              <a:rPr lang="en-US" sz="2800" i="1" u="sng" dirty="0"/>
              <a:t>love.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BA8B2-60BB-FBF3-F566-4ADEE9CCAD61}"/>
              </a:ext>
            </a:extLst>
          </p:cNvPr>
          <p:cNvSpPr txBox="1"/>
          <p:nvPr/>
        </p:nvSpPr>
        <p:spPr>
          <a:xfrm>
            <a:off x="1633218" y="5226378"/>
            <a:ext cx="10142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These words should sum up the life of a </a:t>
            </a:r>
            <a:r>
              <a:rPr lang="en-US" sz="2800" i="1" u="sng" dirty="0"/>
              <a:t>true follower of Jesus Christ.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3A014-A647-DED4-0DCB-4DD4E9C8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15ABCE-F187-25F3-DBF0-B73D0656024E}"/>
              </a:ext>
            </a:extLst>
          </p:cNvPr>
          <p:cNvSpPr txBox="1"/>
          <p:nvPr/>
        </p:nvSpPr>
        <p:spPr>
          <a:xfrm>
            <a:off x="959491" y="78466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14:12-14 – These verses must be interpreted </a:t>
            </a:r>
            <a:r>
              <a:rPr lang="en-US" sz="2800" i="1" u="sng" dirty="0"/>
              <a:t>with caution.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154320-9A2E-31FD-31F2-6F5D83AA7F68}"/>
              </a:ext>
            </a:extLst>
          </p:cNvPr>
          <p:cNvSpPr txBox="1"/>
          <p:nvPr/>
        </p:nvSpPr>
        <p:spPr>
          <a:xfrm>
            <a:off x="959491" y="1717079"/>
            <a:ext cx="8906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14:15-17 – Introduction to the role of the </a:t>
            </a:r>
            <a:r>
              <a:rPr lang="en-US" sz="2800" i="1" u="sng" dirty="0"/>
              <a:t>Holy Spirit</a:t>
            </a:r>
            <a:r>
              <a:rPr lang="en-US" sz="2800" dirty="0"/>
              <a:t>.</a:t>
            </a:r>
            <a:endParaRPr lang="en-US" sz="2800" i="1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D4EA7-2201-0AE1-35AA-9F973A526303}"/>
              </a:ext>
            </a:extLst>
          </p:cNvPr>
          <p:cNvSpPr txBox="1"/>
          <p:nvPr/>
        </p:nvSpPr>
        <p:spPr>
          <a:xfrm>
            <a:off x="1308197" y="2409576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key role of the Holy Spirit is to reveal </a:t>
            </a:r>
            <a:r>
              <a:rPr lang="en-US" sz="2800" i="1" u="sng" dirty="0"/>
              <a:t>truth.</a:t>
            </a:r>
            <a:r>
              <a:rPr lang="en-US" sz="2800" dirty="0"/>
              <a:t> (v. 26)</a:t>
            </a:r>
            <a:endParaRPr lang="en-US" sz="2800" i="1" u="sng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8A4BE9-124A-B33A-552F-F3C05B2D4393}"/>
              </a:ext>
            </a:extLst>
          </p:cNvPr>
          <p:cNvSpPr txBox="1"/>
          <p:nvPr/>
        </p:nvSpPr>
        <p:spPr>
          <a:xfrm>
            <a:off x="959491" y="3401985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14:18-24 – The mark of a true follower of Jesus: </a:t>
            </a:r>
            <a:r>
              <a:rPr lang="en-US" sz="2800" i="1" u="sng" dirty="0"/>
              <a:t>love.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8416A7-0204-32D8-283E-ADA97408C109}"/>
              </a:ext>
            </a:extLst>
          </p:cNvPr>
          <p:cNvSpPr txBox="1"/>
          <p:nvPr/>
        </p:nvSpPr>
        <p:spPr>
          <a:xfrm>
            <a:off x="959491" y="4312921"/>
            <a:ext cx="9397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14:25-31 – Jesus has taught the disciples “all these things” so</a:t>
            </a:r>
            <a:br>
              <a:rPr lang="en-US" sz="2800" dirty="0"/>
            </a:br>
            <a:r>
              <a:rPr lang="en-US" sz="2800" dirty="0"/>
              <a:t>     that they might </a:t>
            </a:r>
            <a:r>
              <a:rPr lang="en-US" sz="2800" i="1" u="sng" dirty="0"/>
              <a:t>believe.</a:t>
            </a:r>
          </a:p>
        </p:txBody>
      </p:sp>
    </p:spTree>
    <p:extLst>
      <p:ext uri="{BB962C8B-B14F-4D97-AF65-F5344CB8AC3E}">
        <p14:creationId xmlns:p14="http://schemas.microsoft.com/office/powerpoint/2010/main" val="100317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7" grpId="0"/>
      <p:bldP spid="9" grpId="0"/>
      <p:bldP spid="1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7055</TotalTime>
  <Words>199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60</cp:revision>
  <dcterms:created xsi:type="dcterms:W3CDTF">2024-09-25T23:04:28Z</dcterms:created>
  <dcterms:modified xsi:type="dcterms:W3CDTF">2026-06-01T02:49:21Z</dcterms:modified>
</cp:coreProperties>
</file>