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10"/>
  </p:notesMasterIdLst>
  <p:sldIdLst>
    <p:sldId id="256" r:id="rId2"/>
    <p:sldId id="262" r:id="rId3"/>
    <p:sldId id="263" r:id="rId4"/>
    <p:sldId id="261" r:id="rId5"/>
    <p:sldId id="257" r:id="rId6"/>
    <p:sldId id="260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3EDBC2-DE2A-42DB-9D92-46202A8E800C}">
          <p14:sldIdLst>
            <p14:sldId id="256"/>
            <p14:sldId id="262"/>
            <p14:sldId id="263"/>
          </p14:sldIdLst>
        </p14:section>
        <p14:section name="Untitled Section" id="{E25828D1-205A-4BDF-87CE-0406423A0A3E}">
          <p14:sldIdLst>
            <p14:sldId id="261"/>
            <p14:sldId id="257"/>
            <p14:sldId id="260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3F539-37EB-4938-8BEC-4D170B214ADD}" v="163" dt="2026-06-05T00:35:32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althall" userId="f772a56296823cba" providerId="LiveId" clId="{2C5D25F4-40BD-47DD-B903-FB8832FEFCE6}"/>
    <pc:docChg chg="custSel addSld modSld sldOrd modSection">
      <pc:chgData name="william walthall" userId="f772a56296823cba" providerId="LiveId" clId="{2C5D25F4-40BD-47DD-B903-FB8832FEFCE6}" dt="2026-06-05T00:35:32.016" v="525"/>
      <pc:docMkLst>
        <pc:docMk/>
      </pc:docMkLst>
      <pc:sldChg chg="addSp modSp mod modAnim">
        <pc:chgData name="william walthall" userId="f772a56296823cba" providerId="LiveId" clId="{2C5D25F4-40BD-47DD-B903-FB8832FEFCE6}" dt="2026-06-05T00:28:51.869" v="273"/>
        <pc:sldMkLst>
          <pc:docMk/>
          <pc:sldMk cId="1525269399" sldId="257"/>
        </pc:sldMkLst>
        <pc:spChg chg="add mod">
          <ac:chgData name="william walthall" userId="f772a56296823cba" providerId="LiveId" clId="{2C5D25F4-40BD-47DD-B903-FB8832FEFCE6}" dt="2026-06-05T00:27:30.571" v="260" actId="465"/>
          <ac:spMkLst>
            <pc:docMk/>
            <pc:sldMk cId="1525269399" sldId="257"/>
            <ac:spMk id="2" creationId="{338C2225-4DC0-1C45-6E76-9E699C16CF18}"/>
          </ac:spMkLst>
        </pc:spChg>
        <pc:spChg chg="mod">
          <ac:chgData name="william walthall" userId="f772a56296823cba" providerId="LiveId" clId="{2C5D25F4-40BD-47DD-B903-FB8832FEFCE6}" dt="2026-06-05T00:26:21.692" v="247" actId="20577"/>
          <ac:spMkLst>
            <pc:docMk/>
            <pc:sldMk cId="1525269399" sldId="257"/>
            <ac:spMk id="5" creationId="{FF3B53D3-C81A-7E8B-A4F3-5FB00501D6B0}"/>
          </ac:spMkLst>
        </pc:spChg>
        <pc:spChg chg="mod">
          <ac:chgData name="william walthall" userId="f772a56296823cba" providerId="LiveId" clId="{2C5D25F4-40BD-47DD-B903-FB8832FEFCE6}" dt="2026-06-05T00:27:30.571" v="260" actId="465"/>
          <ac:spMkLst>
            <pc:docMk/>
            <pc:sldMk cId="1525269399" sldId="257"/>
            <ac:spMk id="7" creationId="{02723CC9-A3D9-A5E2-0EF2-F72871895F0A}"/>
          </ac:spMkLst>
        </pc:spChg>
        <pc:spChg chg="mod">
          <ac:chgData name="william walthall" userId="f772a56296823cba" providerId="LiveId" clId="{2C5D25F4-40BD-47DD-B903-FB8832FEFCE6}" dt="2026-06-05T00:27:30.571" v="260" actId="465"/>
          <ac:spMkLst>
            <pc:docMk/>
            <pc:sldMk cId="1525269399" sldId="257"/>
            <ac:spMk id="12" creationId="{B4AB073E-5B3B-592F-AAE0-A16EB886D1F5}"/>
          </ac:spMkLst>
        </pc:spChg>
        <pc:spChg chg="mod">
          <ac:chgData name="william walthall" userId="f772a56296823cba" providerId="LiveId" clId="{2C5D25F4-40BD-47DD-B903-FB8832FEFCE6}" dt="2026-06-05T00:26:52.414" v="250" actId="1076"/>
          <ac:spMkLst>
            <pc:docMk/>
            <pc:sldMk cId="1525269399" sldId="257"/>
            <ac:spMk id="13" creationId="{4EB4D593-0666-B00D-42B0-4FB311B077AB}"/>
          </ac:spMkLst>
        </pc:spChg>
        <pc:spChg chg="mod">
          <ac:chgData name="william walthall" userId="f772a56296823cba" providerId="LiveId" clId="{2C5D25F4-40BD-47DD-B903-FB8832FEFCE6}" dt="2026-06-05T00:27:30.571" v="260" actId="465"/>
          <ac:spMkLst>
            <pc:docMk/>
            <pc:sldMk cId="1525269399" sldId="257"/>
            <ac:spMk id="18" creationId="{38C17EA5-0B58-4107-CD38-805A6D2FBAFC}"/>
          </ac:spMkLst>
        </pc:spChg>
      </pc:sldChg>
      <pc:sldChg chg="addSp modSp mod modAnim">
        <pc:chgData name="william walthall" userId="f772a56296823cba" providerId="LiveId" clId="{2C5D25F4-40BD-47DD-B903-FB8832FEFCE6}" dt="2026-06-05T00:32:41.188" v="409"/>
        <pc:sldMkLst>
          <pc:docMk/>
          <pc:sldMk cId="2516906018" sldId="258"/>
        </pc:sldMkLst>
        <pc:spChg chg="add mod">
          <ac:chgData name="william walthall" userId="f772a56296823cba" providerId="LiveId" clId="{2C5D25F4-40BD-47DD-B903-FB8832FEFCE6}" dt="2026-06-05T00:31:31.089" v="398" actId="465"/>
          <ac:spMkLst>
            <pc:docMk/>
            <pc:sldMk cId="2516906018" sldId="258"/>
            <ac:spMk id="3" creationId="{A9C674CA-6FC2-18DC-A1E6-1E05FDFFD93B}"/>
          </ac:spMkLst>
        </pc:spChg>
        <pc:spChg chg="mod">
          <ac:chgData name="william walthall" userId="f772a56296823cba" providerId="LiveId" clId="{2C5D25F4-40BD-47DD-B903-FB8832FEFCE6}" dt="2026-06-05T00:31:31.089" v="398" actId="465"/>
          <ac:spMkLst>
            <pc:docMk/>
            <pc:sldMk cId="2516906018" sldId="258"/>
            <ac:spMk id="4" creationId="{62621152-CD5C-0386-B28E-1F85FB6C567D}"/>
          </ac:spMkLst>
        </pc:spChg>
        <pc:spChg chg="mod">
          <ac:chgData name="william walthall" userId="f772a56296823cba" providerId="LiveId" clId="{2C5D25F4-40BD-47DD-B903-FB8832FEFCE6}" dt="2026-06-05T00:31:21.898" v="397" actId="1076"/>
          <ac:spMkLst>
            <pc:docMk/>
            <pc:sldMk cId="2516906018" sldId="258"/>
            <ac:spMk id="5" creationId="{81499C86-BDA5-57E5-E671-CD02653FCA69}"/>
          </ac:spMkLst>
        </pc:spChg>
        <pc:spChg chg="mod">
          <ac:chgData name="william walthall" userId="f772a56296823cba" providerId="LiveId" clId="{2C5D25F4-40BD-47DD-B903-FB8832FEFCE6}" dt="2026-06-05T00:31:31.089" v="398" actId="465"/>
          <ac:spMkLst>
            <pc:docMk/>
            <pc:sldMk cId="2516906018" sldId="258"/>
            <ac:spMk id="10" creationId="{E1AC7F88-781A-7271-B40B-8F5F32836AA2}"/>
          </ac:spMkLst>
        </pc:spChg>
        <pc:spChg chg="mod">
          <ac:chgData name="william walthall" userId="f772a56296823cba" providerId="LiveId" clId="{2C5D25F4-40BD-47DD-B903-FB8832FEFCE6}" dt="2026-06-05T00:31:31.089" v="398" actId="465"/>
          <ac:spMkLst>
            <pc:docMk/>
            <pc:sldMk cId="2516906018" sldId="258"/>
            <ac:spMk id="18" creationId="{932F72B5-CFC8-8ACB-E180-8A4150FAB086}"/>
          </ac:spMkLst>
        </pc:spChg>
      </pc:sldChg>
      <pc:sldChg chg="addSp modSp mod modAnim">
        <pc:chgData name="william walthall" userId="f772a56296823cba" providerId="LiveId" clId="{2C5D25F4-40BD-47DD-B903-FB8832FEFCE6}" dt="2026-06-05T00:35:32.016" v="525"/>
        <pc:sldMkLst>
          <pc:docMk/>
          <pc:sldMk cId="1003177292" sldId="259"/>
        </pc:sldMkLst>
        <pc:spChg chg="add mod">
          <ac:chgData name="william walthall" userId="f772a56296823cba" providerId="LiveId" clId="{2C5D25F4-40BD-47DD-B903-FB8832FEFCE6}" dt="2026-06-05T00:34:04.711" v="464" actId="1076"/>
          <ac:spMkLst>
            <pc:docMk/>
            <pc:sldMk cId="1003177292" sldId="259"/>
            <ac:spMk id="3" creationId="{0E92D02F-2CF6-7037-6704-B48EEC960A3D}"/>
          </ac:spMkLst>
        </pc:spChg>
        <pc:spChg chg="add mod">
          <ac:chgData name="william walthall" userId="f772a56296823cba" providerId="LiveId" clId="{2C5D25F4-40BD-47DD-B903-FB8832FEFCE6}" dt="2026-06-05T00:35:24.744" v="524" actId="1076"/>
          <ac:spMkLst>
            <pc:docMk/>
            <pc:sldMk cId="1003177292" sldId="259"/>
            <ac:spMk id="5" creationId="{EE81846D-E283-74AC-8D76-B9EDA93CD38E}"/>
          </ac:spMkLst>
        </pc:spChg>
        <pc:spChg chg="mod">
          <ac:chgData name="william walthall" userId="f772a56296823cba" providerId="LiveId" clId="{2C5D25F4-40BD-47DD-B903-FB8832FEFCE6}" dt="2026-06-05T00:33:48.857" v="459" actId="1076"/>
          <ac:spMkLst>
            <pc:docMk/>
            <pc:sldMk cId="1003177292" sldId="259"/>
            <ac:spMk id="7" creationId="{7D7D4EA7-2201-0AE1-35AA-9F973A526303}"/>
          </ac:spMkLst>
        </pc:spChg>
        <pc:spChg chg="mod">
          <ac:chgData name="william walthall" userId="f772a56296823cba" providerId="LiveId" clId="{2C5D25F4-40BD-47DD-B903-FB8832FEFCE6}" dt="2026-06-05T00:35:06.074" v="518" actId="1076"/>
          <ac:spMkLst>
            <pc:docMk/>
            <pc:sldMk cId="1003177292" sldId="259"/>
            <ac:spMk id="9" creationId="{AA8A4BE9-124A-B33A-552F-F3C05B2D4393}"/>
          </ac:spMkLst>
        </pc:spChg>
        <pc:spChg chg="mod">
          <ac:chgData name="william walthall" userId="f772a56296823cba" providerId="LiveId" clId="{2C5D25F4-40BD-47DD-B903-FB8832FEFCE6}" dt="2026-06-05T00:34:32.900" v="471" actId="20577"/>
          <ac:spMkLst>
            <pc:docMk/>
            <pc:sldMk cId="1003177292" sldId="259"/>
            <ac:spMk id="18" creationId="{D5154320-9A2E-31FD-31F2-6F5D83AA7F68}"/>
          </ac:spMkLst>
        </pc:spChg>
      </pc:sldChg>
      <pc:sldChg chg="addSp delSp modSp new mod ord">
        <pc:chgData name="william walthall" userId="f772a56296823cba" providerId="LiveId" clId="{2C5D25F4-40BD-47DD-B903-FB8832FEFCE6}" dt="2026-06-03T23:13:17.612" v="122"/>
        <pc:sldMkLst>
          <pc:docMk/>
          <pc:sldMk cId="1794810583" sldId="261"/>
        </pc:sldMkLst>
        <pc:picChg chg="add mod">
          <ac:chgData name="william walthall" userId="f772a56296823cba" providerId="LiveId" clId="{2C5D25F4-40BD-47DD-B903-FB8832FEFCE6}" dt="2026-06-03T04:25:51.585" v="49" actId="14100"/>
          <ac:picMkLst>
            <pc:docMk/>
            <pc:sldMk cId="1794810583" sldId="261"/>
            <ac:picMk id="8" creationId="{A8AC21D1-05D9-BEAE-C02F-DFB3795FC142}"/>
          </ac:picMkLst>
        </pc:picChg>
        <pc:picChg chg="add mod">
          <ac:chgData name="william walthall" userId="f772a56296823cba" providerId="LiveId" clId="{2C5D25F4-40BD-47DD-B903-FB8832FEFCE6}" dt="2026-06-03T04:26:20.161" v="54" actId="1076"/>
          <ac:picMkLst>
            <pc:docMk/>
            <pc:sldMk cId="1794810583" sldId="261"/>
            <ac:picMk id="10" creationId="{377A9720-03D7-6D72-DB3D-B36C1E7351E8}"/>
          </ac:picMkLst>
        </pc:picChg>
        <pc:picChg chg="add mod">
          <ac:chgData name="william walthall" userId="f772a56296823cba" providerId="LiveId" clId="{2C5D25F4-40BD-47DD-B903-FB8832FEFCE6}" dt="2026-06-03T04:26:52.360" v="58" actId="1076"/>
          <ac:picMkLst>
            <pc:docMk/>
            <pc:sldMk cId="1794810583" sldId="261"/>
            <ac:picMk id="12" creationId="{35BF45D1-EEF5-C15E-3834-367E9BB5FBA7}"/>
          </ac:picMkLst>
        </pc:picChg>
        <pc:picChg chg="add mod">
          <ac:chgData name="william walthall" userId="f772a56296823cba" providerId="LiveId" clId="{2C5D25F4-40BD-47DD-B903-FB8832FEFCE6}" dt="2026-06-03T04:27:41.212" v="62" actId="1076"/>
          <ac:picMkLst>
            <pc:docMk/>
            <pc:sldMk cId="1794810583" sldId="261"/>
            <ac:picMk id="14" creationId="{AEE1E692-FCB5-9CE6-1308-B76AB0F29D2B}"/>
          </ac:picMkLst>
        </pc:picChg>
      </pc:sldChg>
      <pc:sldChg chg="addSp new mod ord">
        <pc:chgData name="william walthall" userId="f772a56296823cba" providerId="LiveId" clId="{2C5D25F4-40BD-47DD-B903-FB8832FEFCE6}" dt="2026-06-03T23:13:19.603" v="124"/>
        <pc:sldMkLst>
          <pc:docMk/>
          <pc:sldMk cId="721865034" sldId="262"/>
        </pc:sldMkLst>
        <pc:picChg chg="add">
          <ac:chgData name="william walthall" userId="f772a56296823cba" providerId="LiveId" clId="{2C5D25F4-40BD-47DD-B903-FB8832FEFCE6}" dt="2026-06-03T04:29:22.959" v="64" actId="22"/>
          <ac:picMkLst>
            <pc:docMk/>
            <pc:sldMk cId="721865034" sldId="262"/>
            <ac:picMk id="6" creationId="{2773AC2B-0898-6C80-ACF7-96060FE75C6A}"/>
          </ac:picMkLst>
        </pc:picChg>
      </pc:sldChg>
      <pc:sldChg chg="addSp delSp modSp new mod ord">
        <pc:chgData name="william walthall" userId="f772a56296823cba" providerId="LiveId" clId="{2C5D25F4-40BD-47DD-B903-FB8832FEFCE6}" dt="2026-06-03T23:12:27.722" v="120"/>
        <pc:sldMkLst>
          <pc:docMk/>
          <pc:sldMk cId="1732520182" sldId="263"/>
        </pc:sldMkLst>
        <pc:spChg chg="add mod">
          <ac:chgData name="william walthall" userId="f772a56296823cba" providerId="LiveId" clId="{2C5D25F4-40BD-47DD-B903-FB8832FEFCE6}" dt="2026-06-03T04:37:54.964" v="116" actId="313"/>
          <ac:spMkLst>
            <pc:docMk/>
            <pc:sldMk cId="1732520182" sldId="263"/>
            <ac:spMk id="7" creationId="{5C164B0C-CD96-2B90-2A98-6C50022BD1F2}"/>
          </ac:spMkLst>
        </pc:spChg>
        <pc:spChg chg="add mod">
          <ac:chgData name="william walthall" userId="f772a56296823cba" providerId="LiveId" clId="{2C5D25F4-40BD-47DD-B903-FB8832FEFCE6}" dt="2026-06-03T04:37:43.616" v="114" actId="20577"/>
          <ac:spMkLst>
            <pc:docMk/>
            <pc:sldMk cId="1732520182" sldId="263"/>
            <ac:spMk id="8" creationId="{14E83CF2-CF57-D079-934D-163071A411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C671-CD10-4CC3-B323-29AEC78D214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5F69-25BA-490C-8F62-7DF836420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A08F-2B1D-4498-A043-7C299B1C2561}" type="datetime1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84712A-6569-DD52-BE22-CF41B143965E}"/>
              </a:ext>
            </a:extLst>
          </p:cNvPr>
          <p:cNvSpPr txBox="1"/>
          <p:nvPr/>
        </p:nvSpPr>
        <p:spPr>
          <a:xfrm>
            <a:off x="3046379" y="1342576"/>
            <a:ext cx="609924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Walk With the Word</a:t>
            </a:r>
          </a:p>
          <a:p>
            <a:pPr algn="ctr"/>
            <a:endParaRPr lang="en-US" sz="48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6600" b="1"/>
              <a:t>John 15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007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9AD840-A8F9-00CF-78C9-34323AF6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8A591-9E66-1DD8-B388-D0E9C379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D37B7-DB94-74E3-B73F-9C489449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3AC2B-0898-6C80-ACF7-96060FE75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22" y="0"/>
            <a:ext cx="9722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44EC7-A2D1-9A4A-63BF-23E0B285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64B0C-CD96-2B90-2A98-6C50022BD1F2}"/>
              </a:ext>
            </a:extLst>
          </p:cNvPr>
          <p:cNvSpPr txBox="1"/>
          <p:nvPr/>
        </p:nvSpPr>
        <p:spPr>
          <a:xfrm>
            <a:off x="3327884" y="506186"/>
            <a:ext cx="452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The Seven “I Am’s”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83CF2-CF57-D079-934D-163071A41112}"/>
              </a:ext>
            </a:extLst>
          </p:cNvPr>
          <p:cNvSpPr txBox="1"/>
          <p:nvPr/>
        </p:nvSpPr>
        <p:spPr>
          <a:xfrm>
            <a:off x="2048546" y="1850573"/>
            <a:ext cx="80949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“I am the bread of life” (6)</a:t>
            </a:r>
          </a:p>
          <a:p>
            <a:r>
              <a:rPr lang="en-US" sz="3600" dirty="0"/>
              <a:t>“I am the light of the world” (8)</a:t>
            </a:r>
          </a:p>
          <a:p>
            <a:r>
              <a:rPr lang="en-US" sz="3600" dirty="0"/>
              <a:t>“I am the door of the sheep” (10)</a:t>
            </a:r>
          </a:p>
          <a:p>
            <a:r>
              <a:rPr lang="en-US" sz="3600" dirty="0"/>
              <a:t>“I am the good shepherd” (10)</a:t>
            </a:r>
          </a:p>
          <a:p>
            <a:r>
              <a:rPr lang="en-US" sz="3600" dirty="0"/>
              <a:t>“I am the resurrection and the life” (11)</a:t>
            </a:r>
          </a:p>
          <a:p>
            <a:r>
              <a:rPr lang="en-US" sz="3600" dirty="0"/>
              <a:t>“I am the way, the truth, and the life” (14)</a:t>
            </a:r>
          </a:p>
          <a:p>
            <a:r>
              <a:rPr lang="en-US" sz="3600" dirty="0"/>
              <a:t>“I am the true vine….” (15)</a:t>
            </a:r>
          </a:p>
        </p:txBody>
      </p:sp>
    </p:spTree>
    <p:extLst>
      <p:ext uri="{BB962C8B-B14F-4D97-AF65-F5344CB8AC3E}">
        <p14:creationId xmlns:p14="http://schemas.microsoft.com/office/powerpoint/2010/main" val="17325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AC21D1-05D9-BEAE-C02F-DFB3795FC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23863"/>
            <a:ext cx="4876801" cy="3005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7A9720-03D7-6D72-DB3D-B36C1E735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1" y="0"/>
            <a:ext cx="45720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BF45D1-EEF5-C15E-3834-367E9BB5F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55" y="3429000"/>
            <a:ext cx="5032602" cy="33489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E1E692-FCB5-9CE6-1308-B76AB0F29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065" y="3584927"/>
            <a:ext cx="5407478" cy="30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B53D3-C81A-7E8B-A4F3-5FB00501D6B0}"/>
              </a:ext>
            </a:extLst>
          </p:cNvPr>
          <p:cNvSpPr txBox="1"/>
          <p:nvPr/>
        </p:nvSpPr>
        <p:spPr>
          <a:xfrm>
            <a:off x="855021" y="868715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15:1-11 – The disciples’ relationship to </a:t>
            </a:r>
            <a:r>
              <a:rPr lang="en-US" sz="2800" i="1" u="sng" dirty="0"/>
              <a:t>Jesus.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23CC9-A3D9-A5E2-0EF2-F72871895F0A}"/>
              </a:ext>
            </a:extLst>
          </p:cNvPr>
          <p:cNvSpPr txBox="1"/>
          <p:nvPr/>
        </p:nvSpPr>
        <p:spPr>
          <a:xfrm>
            <a:off x="1222976" y="2535301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“abide” means to make </a:t>
            </a:r>
            <a:r>
              <a:rPr lang="en-US" sz="2800" i="1" dirty="0"/>
              <a:t>Him</a:t>
            </a:r>
            <a:r>
              <a:rPr lang="en-US" sz="2800" dirty="0"/>
              <a:t> your </a:t>
            </a:r>
            <a:r>
              <a:rPr lang="en-US" sz="2800" i="1" u="sng" dirty="0"/>
              <a:t>dwelling place.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C17EA5-0B58-4107-CD38-805A6D2FBAFC}"/>
              </a:ext>
            </a:extLst>
          </p:cNvPr>
          <p:cNvSpPr txBox="1"/>
          <p:nvPr/>
        </p:nvSpPr>
        <p:spPr>
          <a:xfrm>
            <a:off x="1222976" y="3368594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made the disciples “clean” was Jesus’ </a:t>
            </a:r>
            <a:r>
              <a:rPr lang="en-US" sz="2800" i="1" u="sng" dirty="0"/>
              <a:t>words.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AB073E-5B3B-592F-AAE0-A16EB886D1F5}"/>
              </a:ext>
            </a:extLst>
          </p:cNvPr>
          <p:cNvSpPr txBox="1"/>
          <p:nvPr/>
        </p:nvSpPr>
        <p:spPr>
          <a:xfrm>
            <a:off x="1222976" y="4201887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result &amp; proof of abiding in Christ is to </a:t>
            </a:r>
            <a:r>
              <a:rPr lang="en-US" sz="2800" i="1" u="sng" dirty="0"/>
              <a:t>bear fruit.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4D593-0666-B00D-42B0-4FB311B077AB}"/>
              </a:ext>
            </a:extLst>
          </p:cNvPr>
          <p:cNvSpPr txBox="1"/>
          <p:nvPr/>
        </p:nvSpPr>
        <p:spPr>
          <a:xfrm>
            <a:off x="1222976" y="5035178"/>
            <a:ext cx="9982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v. 7: We must assume that there are </a:t>
            </a:r>
            <a:r>
              <a:rPr lang="en-US" sz="2800" i="1" u="sng" dirty="0"/>
              <a:t>conditions</a:t>
            </a:r>
            <a:br>
              <a:rPr lang="en-US" sz="2800" dirty="0"/>
            </a:br>
            <a:r>
              <a:rPr lang="en-US" sz="2800" dirty="0"/>
              <a:t>    and that this verse applies primarily to the </a:t>
            </a:r>
            <a:r>
              <a:rPr lang="en-US" sz="2800" i="1" u="sng" dirty="0"/>
              <a:t>disciples.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C2225-4DC0-1C45-6E76-9E699C16CF18}"/>
              </a:ext>
            </a:extLst>
          </p:cNvPr>
          <p:cNvSpPr txBox="1"/>
          <p:nvPr/>
        </p:nvSpPr>
        <p:spPr>
          <a:xfrm>
            <a:off x="1222976" y="1702008"/>
            <a:ext cx="7014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key to bearing fruit for Jesus: </a:t>
            </a:r>
            <a:r>
              <a:rPr lang="en-US" sz="2800" i="1" u="sng" dirty="0"/>
              <a:t>abide in Him.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2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2" grpId="0"/>
      <p:bldP spid="1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1A37C-43DC-8E16-D7CC-97A1D9D1A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1CBC1C-4C36-C9DB-035B-7215650274EE}"/>
              </a:ext>
            </a:extLst>
          </p:cNvPr>
          <p:cNvSpPr txBox="1"/>
          <p:nvPr/>
        </p:nvSpPr>
        <p:spPr>
          <a:xfrm>
            <a:off x="1222975" y="921294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way to glorify God is to </a:t>
            </a:r>
            <a:r>
              <a:rPr lang="en-US" sz="2800" i="1" u="sng" dirty="0"/>
              <a:t>bear fruit for the kingdom.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E6A89D-52DC-F174-3E2B-97A020CD2673}"/>
              </a:ext>
            </a:extLst>
          </p:cNvPr>
          <p:cNvSpPr txBox="1"/>
          <p:nvPr/>
        </p:nvSpPr>
        <p:spPr>
          <a:xfrm>
            <a:off x="1222975" y="1798701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abide in Jesus is to </a:t>
            </a:r>
            <a:r>
              <a:rPr lang="en-US" sz="2800" i="1" u="sng" dirty="0"/>
              <a:t>keep His commandments.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4B53C-6507-A45F-186F-C5821EFD46AE}"/>
              </a:ext>
            </a:extLst>
          </p:cNvPr>
          <p:cNvSpPr txBox="1"/>
          <p:nvPr/>
        </p:nvSpPr>
        <p:spPr>
          <a:xfrm>
            <a:off x="1222975" y="2728687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commandment? </a:t>
            </a:r>
            <a:r>
              <a:rPr lang="en-US" sz="2800" i="1" u="sng" dirty="0"/>
              <a:t>Love one another.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06AC23-B610-2B60-260B-778138A89D5E}"/>
              </a:ext>
            </a:extLst>
          </p:cNvPr>
          <p:cNvSpPr txBox="1"/>
          <p:nvPr/>
        </p:nvSpPr>
        <p:spPr>
          <a:xfrm>
            <a:off x="1222975" y="3606094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love and keep His commandment is the path to </a:t>
            </a:r>
            <a:r>
              <a:rPr lang="en-US" sz="2800" i="1" u="sng" dirty="0"/>
              <a:t>joy.</a:t>
            </a:r>
          </a:p>
        </p:txBody>
      </p:sp>
    </p:spTree>
    <p:extLst>
      <p:ext uri="{BB962C8B-B14F-4D97-AF65-F5344CB8AC3E}">
        <p14:creationId xmlns:p14="http://schemas.microsoft.com/office/powerpoint/2010/main" val="17629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CC318-4F14-FA51-1647-CB1E922FA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499C86-BDA5-57E5-E671-CD02653FCA69}"/>
              </a:ext>
            </a:extLst>
          </p:cNvPr>
          <p:cNvSpPr txBox="1"/>
          <p:nvPr/>
        </p:nvSpPr>
        <p:spPr>
          <a:xfrm>
            <a:off x="1057083" y="780737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15:12-17 – The disciples’ relationship to </a:t>
            </a:r>
            <a:r>
              <a:rPr lang="en-US" sz="2800" i="1" u="sng" dirty="0"/>
              <a:t>each other.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F72B5-CFC8-8ACB-E180-8A4150FAB086}"/>
              </a:ext>
            </a:extLst>
          </p:cNvPr>
          <p:cNvSpPr txBox="1"/>
          <p:nvPr/>
        </p:nvSpPr>
        <p:spPr>
          <a:xfrm>
            <a:off x="1421376" y="2880530"/>
            <a:ext cx="901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greatest love is to be willing to sacrifice for </a:t>
            </a:r>
            <a:r>
              <a:rPr lang="en-US" sz="2800" i="1" u="sng" dirty="0"/>
              <a:t>Jesus.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21152-CD5C-0386-B28E-1F85FB6C567D}"/>
              </a:ext>
            </a:extLst>
          </p:cNvPr>
          <p:cNvSpPr txBox="1"/>
          <p:nvPr/>
        </p:nvSpPr>
        <p:spPr>
          <a:xfrm>
            <a:off x="1421376" y="3714983"/>
            <a:ext cx="942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love as Jesus loves is to move from “slave” to </a:t>
            </a:r>
            <a:r>
              <a:rPr lang="en-US" sz="2800" i="1" u="sng" dirty="0"/>
              <a:t>“friend.”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C7F88-781A-7271-B40B-8F5F32836AA2}"/>
              </a:ext>
            </a:extLst>
          </p:cNvPr>
          <p:cNvSpPr txBox="1"/>
          <p:nvPr/>
        </p:nvSpPr>
        <p:spPr>
          <a:xfrm>
            <a:off x="1421376" y="4549436"/>
            <a:ext cx="942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v. 16: We must assume that this applies to the </a:t>
            </a:r>
            <a:r>
              <a:rPr lang="en-US" sz="2800" i="1" u="sng" dirty="0"/>
              <a:t>disciples.</a:t>
            </a:r>
            <a:r>
              <a:rPr lang="en-US" sz="2800" dirty="0"/>
              <a:t> </a:t>
            </a:r>
            <a:endParaRPr lang="en-US" sz="2800" i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BA8B2-60BB-FBF3-F566-4ADEE9CCAD61}"/>
              </a:ext>
            </a:extLst>
          </p:cNvPr>
          <p:cNvSpPr txBox="1"/>
          <p:nvPr/>
        </p:nvSpPr>
        <p:spPr>
          <a:xfrm>
            <a:off x="1385206" y="5383887"/>
            <a:ext cx="942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Jesus’ final command: </a:t>
            </a:r>
            <a:r>
              <a:rPr lang="en-US" sz="2800" i="1" u="sng" dirty="0"/>
              <a:t>love one another.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C674CA-6FC2-18DC-A1E6-1E05FDFFD93B}"/>
              </a:ext>
            </a:extLst>
          </p:cNvPr>
          <p:cNvSpPr txBox="1"/>
          <p:nvPr/>
        </p:nvSpPr>
        <p:spPr>
          <a:xfrm>
            <a:off x="1385205" y="1615190"/>
            <a:ext cx="97460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Jesus reveals the commandment that sums up the Law: </a:t>
            </a:r>
          </a:p>
          <a:p>
            <a:r>
              <a:rPr lang="en-US" sz="2800" i="1" dirty="0"/>
              <a:t>			         </a:t>
            </a:r>
            <a:r>
              <a:rPr lang="en-US" sz="2800" i="1" u="sng" dirty="0"/>
              <a:t>love one another.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69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10" grpId="0"/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3A014-A647-DED4-0DCB-4DD4E9C8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5154320-9A2E-31FD-31F2-6F5D83AA7F68}"/>
              </a:ext>
            </a:extLst>
          </p:cNvPr>
          <p:cNvSpPr txBox="1"/>
          <p:nvPr/>
        </p:nvSpPr>
        <p:spPr>
          <a:xfrm>
            <a:off x="959491" y="2068086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15:18-24 – The disciples’ relationship to </a:t>
            </a:r>
            <a:r>
              <a:rPr lang="en-US" sz="2800" i="1" u="sng" dirty="0"/>
              <a:t>the world.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D4EA7-2201-0AE1-35AA-9F973A526303}"/>
              </a:ext>
            </a:extLst>
          </p:cNvPr>
          <p:cNvSpPr txBox="1"/>
          <p:nvPr/>
        </p:nvSpPr>
        <p:spPr>
          <a:xfrm>
            <a:off x="1397329" y="3475403"/>
            <a:ext cx="939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True followers of Jesus will be hated by </a:t>
            </a:r>
            <a:r>
              <a:rPr lang="en-US" sz="2800" i="1" u="sng" dirty="0"/>
              <a:t>the world.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A4BE9-124A-B33A-552F-F3C05B2D4393}"/>
              </a:ext>
            </a:extLst>
          </p:cNvPr>
          <p:cNvSpPr txBox="1"/>
          <p:nvPr/>
        </p:nvSpPr>
        <p:spPr>
          <a:xfrm>
            <a:off x="1133844" y="4621110"/>
            <a:ext cx="939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15:26-27 – The disciples’ relationship to </a:t>
            </a:r>
            <a:r>
              <a:rPr lang="en-US" sz="2800" i="1" u="sng" dirty="0"/>
              <a:t>the Spirit.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2D02F-2CF6-7037-6704-B48EEC960A3D}"/>
              </a:ext>
            </a:extLst>
          </p:cNvPr>
          <p:cNvSpPr txBox="1"/>
          <p:nvPr/>
        </p:nvSpPr>
        <p:spPr>
          <a:xfrm>
            <a:off x="1397329" y="2771744"/>
            <a:ext cx="8380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There’s a price to pay for </a:t>
            </a:r>
            <a:r>
              <a:rPr lang="en-US" sz="2800" i="1" u="sng" dirty="0"/>
              <a:t>loving and obeying Jesus.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1846D-E283-74AC-8D76-B9EDA93CD38E}"/>
              </a:ext>
            </a:extLst>
          </p:cNvPr>
          <p:cNvSpPr txBox="1"/>
          <p:nvPr/>
        </p:nvSpPr>
        <p:spPr>
          <a:xfrm>
            <a:off x="1397329" y="5505207"/>
            <a:ext cx="6098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Holy Spirit is the Spirit of </a:t>
            </a:r>
            <a:r>
              <a:rPr lang="en-US" sz="2800" i="1" u="sng" dirty="0"/>
              <a:t>truth.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31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8132</TotalTime>
  <Words>355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walthall</dc:creator>
  <cp:lastModifiedBy>william walthall</cp:lastModifiedBy>
  <cp:revision>61</cp:revision>
  <dcterms:created xsi:type="dcterms:W3CDTF">2024-09-25T23:04:28Z</dcterms:created>
  <dcterms:modified xsi:type="dcterms:W3CDTF">2026-06-05T00:35:37Z</dcterms:modified>
</cp:coreProperties>
</file>