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6"/>
  </p:notesMasterIdLst>
  <p:sldIdLst>
    <p:sldId id="256" r:id="rId2"/>
    <p:sldId id="257" r:id="rId3"/>
    <p:sldId id="260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F3EDBC2-DE2A-42DB-9D92-46202A8E800C}">
          <p14:sldIdLst>
            <p14:sldId id="256"/>
          </p14:sldIdLst>
        </p14:section>
        <p14:section name="Untitled Section" id="{E25828D1-205A-4BDF-87CE-0406423A0A3E}">
          <p14:sldIdLst>
            <p14:sldId id="257"/>
            <p14:sldId id="260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BFADC-D489-453E-9CE7-7A281D69FCFC}" v="5" dt="2026-06-07T02:05:01.9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modSld">
      <pc:chgData name="william walthall" userId="f772a56296823cba" providerId="LiveId" clId="{2C5D25F4-40BD-47DD-B903-FB8832FEFCE6}" dt="2026-06-07T02:05:01.962" v="70" actId="115"/>
      <pc:docMkLst>
        <pc:docMk/>
      </pc:docMkLst>
      <pc:sldChg chg="modSp mod">
        <pc:chgData name="william walthall" userId="f772a56296823cba" providerId="LiveId" clId="{2C5D25F4-40BD-47DD-B903-FB8832FEFCE6}" dt="2026-06-07T01:13:19.943" v="68" actId="20577"/>
        <pc:sldMkLst>
          <pc:docMk/>
          <pc:sldMk cId="1525269399" sldId="257"/>
        </pc:sldMkLst>
        <pc:spChg chg="mod">
          <ac:chgData name="william walthall" userId="f772a56296823cba" providerId="LiveId" clId="{2C5D25F4-40BD-47DD-B903-FB8832FEFCE6}" dt="2026-06-06T01:16:31.659" v="62" actId="2057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2C5D25F4-40BD-47DD-B903-FB8832FEFCE6}" dt="2026-06-07T01:13:19.943" v="68" actId="20577"/>
          <ac:spMkLst>
            <pc:docMk/>
            <pc:sldMk cId="1525269399" sldId="257"/>
            <ac:spMk id="7" creationId="{02723CC9-A3D9-A5E2-0EF2-F72871895F0A}"/>
          </ac:spMkLst>
        </pc:spChg>
      </pc:sldChg>
      <pc:sldChg chg="modSp mod">
        <pc:chgData name="william walthall" userId="f772a56296823cba" providerId="LiveId" clId="{2C5D25F4-40BD-47DD-B903-FB8832FEFCE6}" dt="2026-06-07T02:05:01.962" v="70" actId="115"/>
        <pc:sldMkLst>
          <pc:docMk/>
          <pc:sldMk cId="1762999661" sldId="260"/>
        </pc:sldMkLst>
        <pc:spChg chg="mod">
          <ac:chgData name="william walthall" userId="f772a56296823cba" providerId="LiveId" clId="{2C5D25F4-40BD-47DD-B903-FB8832FEFCE6}" dt="2026-06-07T02:05:01.962" v="70" actId="115"/>
          <ac:spMkLst>
            <pc:docMk/>
            <pc:sldMk cId="1762999661" sldId="260"/>
            <ac:spMk id="3" creationId="{42EBDF8E-489C-DEBC-ACCC-4CF7EE1FC327}"/>
          </ac:spMkLst>
        </pc:spChg>
        <pc:spChg chg="mod">
          <ac:chgData name="william walthall" userId="f772a56296823cba" providerId="LiveId" clId="{2C5D25F4-40BD-47DD-B903-FB8832FEFCE6}" dt="2026-06-06T01:16:39.853" v="65" actId="20577"/>
          <ac:spMkLst>
            <pc:docMk/>
            <pc:sldMk cId="1762999661" sldId="260"/>
            <ac:spMk id="5" creationId="{391CBC1C-4C36-C9DB-035B-7215650274E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6/6/2026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6/6/2026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6/6/2026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06CE998-2E24-A63B-7411-ADBFD58A2C2B}"/>
              </a:ext>
            </a:extLst>
          </p:cNvPr>
          <p:cNvSpPr txBox="1"/>
          <p:nvPr/>
        </p:nvSpPr>
        <p:spPr>
          <a:xfrm>
            <a:off x="3046379" y="1342576"/>
            <a:ext cx="6099242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/>
              <a:t>John 16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917366" y="130513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16:1-4 – Jesus forewarns of impending </a:t>
            </a:r>
            <a:r>
              <a:rPr lang="en-US" sz="2800" i="1" u="sng" dirty="0"/>
              <a:t>persecution.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285320" y="223512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persecution will originate from </a:t>
            </a:r>
            <a:r>
              <a:rPr lang="en-US" sz="2800" i="1" u="sng" dirty="0"/>
              <a:t>Jewish leadership.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17EA5-0B58-4107-CD38-805A6D2FBAFC}"/>
              </a:ext>
            </a:extLst>
          </p:cNvPr>
          <p:cNvSpPr txBox="1"/>
          <p:nvPr/>
        </p:nvSpPr>
        <p:spPr>
          <a:xfrm>
            <a:off x="1285320" y="3165106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They persecute because they do not truly </a:t>
            </a:r>
            <a:r>
              <a:rPr lang="en-US" sz="2800" i="1" u="sng" dirty="0"/>
              <a:t>know God.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1A37C-43DC-8E16-D7CC-97A1D9D1A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91CBC1C-4C36-C9DB-035B-7215650274EE}"/>
              </a:ext>
            </a:extLst>
          </p:cNvPr>
          <p:cNvSpPr txBox="1"/>
          <p:nvPr/>
        </p:nvSpPr>
        <p:spPr>
          <a:xfrm>
            <a:off x="828121" y="107209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16:5-11 </a:t>
            </a:r>
            <a:r>
              <a:rPr lang="en-US" sz="2800" dirty="0"/>
              <a:t>– Jesus will be leaving them, but He will send </a:t>
            </a:r>
            <a:r>
              <a:rPr lang="en-US" sz="2800" i="1" u="sng" dirty="0"/>
              <a:t>the Helper.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E6A89D-52DC-F174-3E2B-97A020CD2673}"/>
              </a:ext>
            </a:extLst>
          </p:cNvPr>
          <p:cNvSpPr txBox="1"/>
          <p:nvPr/>
        </p:nvSpPr>
        <p:spPr>
          <a:xfrm>
            <a:off x="1316494" y="186104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“Helper” is </a:t>
            </a:r>
            <a:r>
              <a:rPr lang="en-US" sz="2800" i="1" u="sng" dirty="0"/>
              <a:t>the Holy Spirit.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44B53C-6507-A45F-186F-C5821EFD46AE}"/>
              </a:ext>
            </a:extLst>
          </p:cNvPr>
          <p:cNvSpPr txBox="1"/>
          <p:nvPr/>
        </p:nvSpPr>
        <p:spPr>
          <a:xfrm>
            <a:off x="1316494" y="2666340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Holy Spirit will convict the world of three things:</a:t>
            </a:r>
            <a:endParaRPr lang="en-US" sz="2800" i="1" u="sng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06AC23-B610-2B60-260B-778138A89D5E}"/>
              </a:ext>
            </a:extLst>
          </p:cNvPr>
          <p:cNvSpPr txBox="1"/>
          <p:nvPr/>
        </p:nvSpPr>
        <p:spPr>
          <a:xfrm>
            <a:off x="1576267" y="3471633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1. </a:t>
            </a:r>
            <a:r>
              <a:rPr lang="en-US" sz="2800" i="1" u="sng" dirty="0"/>
              <a:t>Sin</a:t>
            </a:r>
            <a:r>
              <a:rPr lang="en-US" sz="2800" dirty="0"/>
              <a:t> because they do not believe in Jesus; </a:t>
            </a:r>
            <a:endParaRPr lang="en-US" sz="2800" i="1"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8F7316-99BE-D105-06B3-EA7825703128}"/>
              </a:ext>
            </a:extLst>
          </p:cNvPr>
          <p:cNvSpPr txBox="1"/>
          <p:nvPr/>
        </p:nvSpPr>
        <p:spPr>
          <a:xfrm>
            <a:off x="1576267" y="4276926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i="1" u="sng" dirty="0"/>
              <a:t>Righteousness</a:t>
            </a:r>
            <a:r>
              <a:rPr lang="en-US" sz="2800" dirty="0"/>
              <a:t> because Jesus’ disciples </a:t>
            </a:r>
            <a:r>
              <a:rPr lang="en-US" sz="2800" i="1" u="sng" dirty="0"/>
              <a:t>believe;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EBDF8E-489C-DEBC-ACCC-4CF7EE1FC327}"/>
              </a:ext>
            </a:extLst>
          </p:cNvPr>
          <p:cNvSpPr txBox="1"/>
          <p:nvPr/>
        </p:nvSpPr>
        <p:spPr>
          <a:xfrm>
            <a:off x="1576267" y="5082219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3. </a:t>
            </a:r>
            <a:r>
              <a:rPr lang="en-US" sz="2800" i="1" u="sng" dirty="0"/>
              <a:t>Judgment</a:t>
            </a:r>
            <a:r>
              <a:rPr lang="en-US" sz="2800" dirty="0"/>
              <a:t> because Satan </a:t>
            </a:r>
            <a:r>
              <a:rPr lang="en-US" sz="2800" i="1" u="sng" dirty="0"/>
              <a:t>has been judged.</a:t>
            </a:r>
          </a:p>
        </p:txBody>
      </p:sp>
    </p:spTree>
    <p:extLst>
      <p:ext uri="{BB962C8B-B14F-4D97-AF65-F5344CB8AC3E}">
        <p14:creationId xmlns:p14="http://schemas.microsoft.com/office/powerpoint/2010/main" val="176299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12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1057083" y="950893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16:12-15 – The role of the Holy Spirit for the disciples: to guide</a:t>
            </a:r>
            <a:br>
              <a:rPr lang="en-US" sz="2800" dirty="0"/>
            </a:br>
            <a:r>
              <a:rPr lang="en-US" sz="2800" dirty="0"/>
              <a:t>    the disciples into </a:t>
            </a:r>
            <a:r>
              <a:rPr lang="en-US" sz="2800" i="1" dirty="0"/>
              <a:t>all</a:t>
            </a:r>
            <a:r>
              <a:rPr lang="en-US" sz="2800" dirty="0"/>
              <a:t> </a:t>
            </a:r>
            <a:r>
              <a:rPr lang="en-US" sz="2800" i="1" u="sng" dirty="0"/>
              <a:t>the truth.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1421375" y="2065238"/>
            <a:ext cx="9017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is all the truth about who Jesus is and who </a:t>
            </a:r>
            <a:r>
              <a:rPr lang="en-US" sz="2800" i="1" u="sng" dirty="0"/>
              <a:t>God is.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621152-CD5C-0386-B28E-1F85FB6C567D}"/>
              </a:ext>
            </a:extLst>
          </p:cNvPr>
          <p:cNvSpPr txBox="1"/>
          <p:nvPr/>
        </p:nvSpPr>
        <p:spPr>
          <a:xfrm>
            <a:off x="1017250" y="3071902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16:16-24 – Jesus uses a riddle to foretell His </a:t>
            </a:r>
            <a:r>
              <a:rPr lang="en-US" sz="2800" i="1" u="sng" dirty="0"/>
              <a:t>resurrection.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C7F88-781A-7271-B40B-8F5F32836AA2}"/>
              </a:ext>
            </a:extLst>
          </p:cNvPr>
          <p:cNvSpPr txBox="1"/>
          <p:nvPr/>
        </p:nvSpPr>
        <p:spPr>
          <a:xfrm>
            <a:off x="1421375" y="3746323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will turn their grieving into </a:t>
            </a:r>
            <a:r>
              <a:rPr lang="en-US" sz="2800" i="1" u="sng" dirty="0"/>
              <a:t>joy.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BA8B2-60BB-FBF3-F566-4ADEE9CCAD61}"/>
              </a:ext>
            </a:extLst>
          </p:cNvPr>
          <p:cNvSpPr txBox="1"/>
          <p:nvPr/>
        </p:nvSpPr>
        <p:spPr>
          <a:xfrm>
            <a:off x="1057083" y="4752987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16:25-33 – The disciples can now pray in </a:t>
            </a:r>
            <a:r>
              <a:rPr lang="en-US" sz="2800" i="1" u="sng" dirty="0"/>
              <a:t>Jesus’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E594D3-D3B7-9099-C3EF-057E608C1A51}"/>
              </a:ext>
            </a:extLst>
          </p:cNvPr>
          <p:cNvSpPr txBox="1"/>
          <p:nvPr/>
        </p:nvSpPr>
        <p:spPr>
          <a:xfrm>
            <a:off x="1421375" y="5498041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God will answer their prayers because they have </a:t>
            </a:r>
            <a:r>
              <a:rPr lang="en-US" sz="2800" i="1" u="sng" dirty="0"/>
              <a:t>loved Jesus.</a:t>
            </a:r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6943</TotalTime>
  <Words>175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62</cp:revision>
  <dcterms:created xsi:type="dcterms:W3CDTF">2024-09-25T23:04:28Z</dcterms:created>
  <dcterms:modified xsi:type="dcterms:W3CDTF">2026-06-07T02:05:09Z</dcterms:modified>
</cp:coreProperties>
</file>