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7"/>
  </p:notesMasterIdLst>
  <p:sldIdLst>
    <p:sldId id="256" r:id="rId2"/>
    <p:sldId id="257" r:id="rId3"/>
    <p:sldId id="260" r:id="rId4"/>
    <p:sldId id="258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F3EDBC2-DE2A-42DB-9D92-46202A8E800C}">
          <p14:sldIdLst>
            <p14:sldId id="256"/>
          </p14:sldIdLst>
        </p14:section>
        <p14:section name="Untitled Section" id="{E25828D1-205A-4BDF-87CE-0406423A0A3E}">
          <p14:sldIdLst>
            <p14:sldId id="257"/>
            <p14:sldId id="260"/>
            <p14:sldId id="258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ED8DA3-4555-488E-9497-01D02356FA93}" v="100" dt="2026-06-08T01:08:12.4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78" y="9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2C5D25F4-40BD-47DD-B903-FB8832FEFCE6}"/>
    <pc:docChg chg="undo custSel addSld modSld modSection">
      <pc:chgData name="william walthall" userId="f772a56296823cba" providerId="LiveId" clId="{2C5D25F4-40BD-47DD-B903-FB8832FEFCE6}" dt="2026-06-08T01:09:38.761" v="378" actId="20577"/>
      <pc:docMkLst>
        <pc:docMk/>
      </pc:docMkLst>
      <pc:sldChg chg="addSp modSp mod modAnim">
        <pc:chgData name="william walthall" userId="f772a56296823cba" providerId="LiveId" clId="{2C5D25F4-40BD-47DD-B903-FB8832FEFCE6}" dt="2026-06-06T22:33:34.789" v="314" actId="20577"/>
        <pc:sldMkLst>
          <pc:docMk/>
          <pc:sldMk cId="1525269399" sldId="257"/>
        </pc:sldMkLst>
        <pc:spChg chg="add mod">
          <ac:chgData name="william walthall" userId="f772a56296823cba" providerId="LiveId" clId="{2C5D25F4-40BD-47DD-B903-FB8832FEFCE6}" dt="2026-06-06T22:10:49.388" v="305" actId="20577"/>
          <ac:spMkLst>
            <pc:docMk/>
            <pc:sldMk cId="1525269399" sldId="257"/>
            <ac:spMk id="3" creationId="{BDBAF3C7-50AC-2311-A048-2B859B3B4B1D}"/>
          </ac:spMkLst>
        </pc:spChg>
        <pc:spChg chg="mod">
          <ac:chgData name="william walthall" userId="f772a56296823cba" providerId="LiveId" clId="{2C5D25F4-40BD-47DD-B903-FB8832FEFCE6}" dt="2026-06-06T21:44:54.161" v="243" actId="20577"/>
          <ac:spMkLst>
            <pc:docMk/>
            <pc:sldMk cId="1525269399" sldId="257"/>
            <ac:spMk id="5" creationId="{FF3B53D3-C81A-7E8B-A4F3-5FB00501D6B0}"/>
          </ac:spMkLst>
        </pc:spChg>
        <pc:spChg chg="mod">
          <ac:chgData name="william walthall" userId="f772a56296823cba" providerId="LiveId" clId="{2C5D25F4-40BD-47DD-B903-FB8832FEFCE6}" dt="2026-06-06T21:46:50.616" v="265" actId="20577"/>
          <ac:spMkLst>
            <pc:docMk/>
            <pc:sldMk cId="1525269399" sldId="257"/>
            <ac:spMk id="7" creationId="{02723CC9-A3D9-A5E2-0EF2-F72871895F0A}"/>
          </ac:spMkLst>
        </pc:spChg>
        <pc:spChg chg="mod">
          <ac:chgData name="william walthall" userId="f772a56296823cba" providerId="LiveId" clId="{2C5D25F4-40BD-47DD-B903-FB8832FEFCE6}" dt="2026-06-06T21:34:30.157" v="103" actId="20577"/>
          <ac:spMkLst>
            <pc:docMk/>
            <pc:sldMk cId="1525269399" sldId="257"/>
            <ac:spMk id="14" creationId="{769CF41E-B589-37A3-CE8C-3481D704DD92}"/>
          </ac:spMkLst>
        </pc:spChg>
        <pc:spChg chg="mod">
          <ac:chgData name="william walthall" userId="f772a56296823cba" providerId="LiveId" clId="{2C5D25F4-40BD-47DD-B903-FB8832FEFCE6}" dt="2026-06-06T22:33:34.789" v="314" actId="20577"/>
          <ac:spMkLst>
            <pc:docMk/>
            <pc:sldMk cId="1525269399" sldId="257"/>
            <ac:spMk id="18" creationId="{38C17EA5-0B58-4107-CD38-805A6D2FBAFC}"/>
          </ac:spMkLst>
        </pc:spChg>
      </pc:sldChg>
      <pc:sldChg chg="addSp delSp modSp mod addAnim delAnim modAnim">
        <pc:chgData name="william walthall" userId="f772a56296823cba" providerId="LiveId" clId="{2C5D25F4-40BD-47DD-B903-FB8832FEFCE6}" dt="2026-06-08T01:08:12.442" v="370" actId="20577"/>
        <pc:sldMkLst>
          <pc:docMk/>
          <pc:sldMk cId="2516906018" sldId="258"/>
        </pc:sldMkLst>
        <pc:spChg chg="add del mod">
          <ac:chgData name="william walthall" userId="f772a56296823cba" providerId="LiveId" clId="{2C5D25F4-40BD-47DD-B903-FB8832FEFCE6}" dt="2026-06-06T23:44:05.858" v="360" actId="465"/>
          <ac:spMkLst>
            <pc:docMk/>
            <pc:sldMk cId="2516906018" sldId="258"/>
            <ac:spMk id="4" creationId="{62621152-CD5C-0386-B28E-1F85FB6C567D}"/>
          </ac:spMkLst>
        </pc:spChg>
        <pc:spChg chg="mod">
          <ac:chgData name="william walthall" userId="f772a56296823cba" providerId="LiveId" clId="{2C5D25F4-40BD-47DD-B903-FB8832FEFCE6}" dt="2026-06-06T23:40:49.379" v="341" actId="20577"/>
          <ac:spMkLst>
            <pc:docMk/>
            <pc:sldMk cId="2516906018" sldId="258"/>
            <ac:spMk id="5" creationId="{81499C86-BDA5-57E5-E671-CD02653FCA69}"/>
          </ac:spMkLst>
        </pc:spChg>
        <pc:spChg chg="add del mod">
          <ac:chgData name="william walthall" userId="f772a56296823cba" providerId="LiveId" clId="{2C5D25F4-40BD-47DD-B903-FB8832FEFCE6}" dt="2026-06-06T23:55:45.641" v="366" actId="20577"/>
          <ac:spMkLst>
            <pc:docMk/>
            <pc:sldMk cId="2516906018" sldId="258"/>
            <ac:spMk id="10" creationId="{E1AC7F88-781A-7271-B40B-8F5F32836AA2}"/>
          </ac:spMkLst>
        </pc:spChg>
        <pc:spChg chg="add del mod">
          <ac:chgData name="william walthall" userId="f772a56296823cba" providerId="LiveId" clId="{2C5D25F4-40BD-47DD-B903-FB8832FEFCE6}" dt="2026-06-06T23:44:56.398" v="362" actId="20577"/>
          <ac:spMkLst>
            <pc:docMk/>
            <pc:sldMk cId="2516906018" sldId="258"/>
            <ac:spMk id="11" creationId="{D63BA8B2-60BB-FBF3-F566-4ADEE9CCAD61}"/>
          </ac:spMkLst>
        </pc:spChg>
        <pc:spChg chg="add del mod">
          <ac:chgData name="william walthall" userId="f772a56296823cba" providerId="LiveId" clId="{2C5D25F4-40BD-47DD-B903-FB8832FEFCE6}" dt="2026-06-08T01:08:12.442" v="370" actId="20577"/>
          <ac:spMkLst>
            <pc:docMk/>
            <pc:sldMk cId="2516906018" sldId="258"/>
            <ac:spMk id="12" creationId="{7BE594D3-D3B7-9099-C3EF-057E608C1A51}"/>
          </ac:spMkLst>
        </pc:spChg>
      </pc:sldChg>
      <pc:sldChg chg="addSp modSp mod modAnim">
        <pc:chgData name="william walthall" userId="f772a56296823cba" providerId="LiveId" clId="{2C5D25F4-40BD-47DD-B903-FB8832FEFCE6}" dt="2026-06-08T01:09:38.761" v="378" actId="20577"/>
        <pc:sldMkLst>
          <pc:docMk/>
          <pc:sldMk cId="1762999661" sldId="260"/>
        </pc:sldMkLst>
        <pc:spChg chg="add mod">
          <ac:chgData name="william walthall" userId="f772a56296823cba" providerId="LiveId" clId="{2C5D25F4-40BD-47DD-B903-FB8832FEFCE6}" dt="2026-06-06T23:42:29.859" v="350" actId="465"/>
          <ac:spMkLst>
            <pc:docMk/>
            <pc:sldMk cId="1762999661" sldId="260"/>
            <ac:spMk id="3" creationId="{FEC53C22-7C4B-8954-E6AE-F3F2A0528C9D}"/>
          </ac:spMkLst>
        </pc:spChg>
        <pc:spChg chg="add mod">
          <ac:chgData name="william walthall" userId="f772a56296823cba" providerId="LiveId" clId="{2C5D25F4-40BD-47DD-B903-FB8832FEFCE6}" dt="2026-06-06T23:42:15.392" v="349" actId="552"/>
          <ac:spMkLst>
            <pc:docMk/>
            <pc:sldMk cId="1762999661" sldId="260"/>
            <ac:spMk id="4" creationId="{932F72B5-CFC8-8ACB-E180-8A4150FAB086}"/>
          </ac:spMkLst>
        </pc:spChg>
        <pc:spChg chg="mod">
          <ac:chgData name="william walthall" userId="f772a56296823cba" providerId="LiveId" clId="{2C5D25F4-40BD-47DD-B903-FB8832FEFCE6}" dt="2026-06-08T01:09:38.761" v="378" actId="20577"/>
          <ac:spMkLst>
            <pc:docMk/>
            <pc:sldMk cId="1762999661" sldId="260"/>
            <ac:spMk id="5" creationId="{391CBC1C-4C36-C9DB-035B-7215650274EE}"/>
          </ac:spMkLst>
        </pc:spChg>
        <pc:spChg chg="add mod">
          <ac:chgData name="william walthall" userId="f772a56296823cba" providerId="LiveId" clId="{2C5D25F4-40BD-47DD-B903-FB8832FEFCE6}" dt="2026-06-06T23:42:29.859" v="350" actId="465"/>
          <ac:spMkLst>
            <pc:docMk/>
            <pc:sldMk cId="1762999661" sldId="260"/>
            <ac:spMk id="6" creationId="{4781CC16-A998-944C-FCB7-3D1189FFAB43}"/>
          </ac:spMkLst>
        </pc:spChg>
        <pc:spChg chg="mod">
          <ac:chgData name="william walthall" userId="f772a56296823cba" providerId="LiveId" clId="{2C5D25F4-40BD-47DD-B903-FB8832FEFCE6}" dt="2026-06-06T23:42:29.859" v="350" actId="465"/>
          <ac:spMkLst>
            <pc:docMk/>
            <pc:sldMk cId="1762999661" sldId="260"/>
            <ac:spMk id="12" creationId="{2A06AC23-B610-2B60-260B-778138A89D5E}"/>
          </ac:spMkLst>
        </pc:spChg>
        <pc:spChg chg="mod">
          <ac:chgData name="william walthall" userId="f772a56296823cba" providerId="LiveId" clId="{2C5D25F4-40BD-47DD-B903-FB8832FEFCE6}" dt="2026-06-06T23:42:29.859" v="350" actId="465"/>
          <ac:spMkLst>
            <pc:docMk/>
            <pc:sldMk cId="1762999661" sldId="260"/>
            <ac:spMk id="18" creationId="{9844B53C-6507-A45F-186F-C5821EFD46AE}"/>
          </ac:spMkLst>
        </pc:spChg>
      </pc:sldChg>
      <pc:sldChg chg="delSp modSp add mod delAnim modAnim">
        <pc:chgData name="william walthall" userId="f772a56296823cba" providerId="LiveId" clId="{2C5D25F4-40BD-47DD-B903-FB8832FEFCE6}" dt="2026-06-06T23:45:13.408" v="364" actId="20577"/>
        <pc:sldMkLst>
          <pc:docMk/>
          <pc:sldMk cId="3648845625" sldId="261"/>
        </pc:sldMkLst>
        <pc:spChg chg="mod">
          <ac:chgData name="william walthall" userId="f772a56296823cba" providerId="LiveId" clId="{2C5D25F4-40BD-47DD-B903-FB8832FEFCE6}" dt="2026-06-06T23:45:13.408" v="364" actId="20577"/>
          <ac:spMkLst>
            <pc:docMk/>
            <pc:sldMk cId="3648845625" sldId="261"/>
            <ac:spMk id="13" creationId="{689838E5-1882-F6CD-4C62-617BFC0BEDB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6/7/2026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6/7/2026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6/7/2026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6/7/2026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C3C77A0-DC46-26A5-A7B9-F004A44553F1}"/>
              </a:ext>
            </a:extLst>
          </p:cNvPr>
          <p:cNvSpPr txBox="1"/>
          <p:nvPr/>
        </p:nvSpPr>
        <p:spPr>
          <a:xfrm>
            <a:off x="3046379" y="1342576"/>
            <a:ext cx="6099242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dirty="0"/>
              <a:t>Walk With the Word</a:t>
            </a:r>
          </a:p>
          <a:p>
            <a:pPr algn="ctr"/>
            <a:endParaRPr lang="en-US" sz="4800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6600" b="1"/>
              <a:t>John 17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917366" y="1305134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17:1-5 – Jesus’ priestly prayer for </a:t>
            </a:r>
            <a:r>
              <a:rPr lang="en-US" sz="2800" i="1" u="sng" dirty="0"/>
              <a:t>Himself.</a:t>
            </a:r>
            <a:r>
              <a:rPr lang="en-US" sz="28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23CC9-A3D9-A5E2-0EF2-F72871895F0A}"/>
              </a:ext>
            </a:extLst>
          </p:cNvPr>
          <p:cNvSpPr txBox="1"/>
          <p:nvPr/>
        </p:nvSpPr>
        <p:spPr>
          <a:xfrm>
            <a:off x="1366963" y="3069771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Those who have been given to Jesus have </a:t>
            </a:r>
            <a:r>
              <a:rPr lang="en-US" sz="2800" i="1" u="sng" dirty="0"/>
              <a:t>eternal life.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C17EA5-0B58-4107-CD38-805A6D2FBAFC}"/>
              </a:ext>
            </a:extLst>
          </p:cNvPr>
          <p:cNvSpPr txBox="1"/>
          <p:nvPr/>
        </p:nvSpPr>
        <p:spPr>
          <a:xfrm>
            <a:off x="1366963" y="4010148"/>
            <a:ext cx="998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Eternal life is to know “the only true God” thru </a:t>
            </a:r>
            <a:r>
              <a:rPr lang="en-US" sz="2800" i="1" u="sng" dirty="0"/>
              <a:t>Jesus.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9CF41E-B589-37A3-CE8C-3481D704DD92}"/>
              </a:ext>
            </a:extLst>
          </p:cNvPr>
          <p:cNvSpPr txBox="1"/>
          <p:nvPr/>
        </p:nvSpPr>
        <p:spPr>
          <a:xfrm>
            <a:off x="1366963" y="4869130"/>
            <a:ext cx="998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Having accomplished all, God will now </a:t>
            </a:r>
            <a:r>
              <a:rPr lang="en-US" sz="2800" i="1" u="sng" dirty="0"/>
              <a:t>glorify Him.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BAF3C7-50AC-2311-A048-2B859B3B4B1D}"/>
              </a:ext>
            </a:extLst>
          </p:cNvPr>
          <p:cNvSpPr txBox="1"/>
          <p:nvPr/>
        </p:nvSpPr>
        <p:spPr>
          <a:xfrm>
            <a:off x="1366963" y="2129394"/>
            <a:ext cx="802141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Jesus’ final prayer: </a:t>
            </a:r>
            <a:r>
              <a:rPr lang="en-US" sz="2800" i="1" u="sng" dirty="0"/>
              <a:t>“…glorify Your Son….”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8" grpId="0"/>
      <p:bldP spid="14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1A37C-43DC-8E16-D7CC-97A1D9D1A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91CBC1C-4C36-C9DB-035B-7215650274EE}"/>
              </a:ext>
            </a:extLst>
          </p:cNvPr>
          <p:cNvSpPr txBox="1"/>
          <p:nvPr/>
        </p:nvSpPr>
        <p:spPr>
          <a:xfrm>
            <a:off x="730150" y="631227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17:6-19 –  Jesus’ priestly prayer </a:t>
            </a:r>
            <a:r>
              <a:rPr lang="en-US" sz="2800"/>
              <a:t>for </a:t>
            </a:r>
            <a:r>
              <a:rPr lang="en-US" sz="2800" i="1" u="sng"/>
              <a:t>His disciples</a:t>
            </a:r>
            <a:r>
              <a:rPr lang="en-US" sz="2800" i="1" u="sng" dirty="0"/>
              <a:t>.</a:t>
            </a:r>
            <a:endParaRPr lang="en-US" sz="2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844B53C-6507-A45F-186F-C5821EFD46AE}"/>
              </a:ext>
            </a:extLst>
          </p:cNvPr>
          <p:cNvSpPr txBox="1"/>
          <p:nvPr/>
        </p:nvSpPr>
        <p:spPr>
          <a:xfrm>
            <a:off x="1222974" y="2621538"/>
            <a:ext cx="998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“word” was given to them and they </a:t>
            </a:r>
            <a:r>
              <a:rPr lang="en-US" sz="2800" i="1" u="sng" dirty="0"/>
              <a:t>believed.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A06AC23-B610-2B60-260B-778138A89D5E}"/>
              </a:ext>
            </a:extLst>
          </p:cNvPr>
          <p:cNvSpPr txBox="1"/>
          <p:nvPr/>
        </p:nvSpPr>
        <p:spPr>
          <a:xfrm>
            <a:off x="1222974" y="3401250"/>
            <a:ext cx="99826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Though Jesus will no longer be in the world, the disciples</a:t>
            </a:r>
            <a:br>
              <a:rPr lang="en-US" sz="2800" dirty="0"/>
            </a:br>
            <a:r>
              <a:rPr lang="en-US" sz="2800" dirty="0"/>
              <a:t>     will still be, and therefore Jesus prays to </a:t>
            </a:r>
            <a:r>
              <a:rPr lang="en-US" sz="2800" i="1" u="sng" dirty="0"/>
              <a:t>“keep them.”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C53C22-7C4B-8954-E6AE-F3F2A0528C9D}"/>
              </a:ext>
            </a:extLst>
          </p:cNvPr>
          <p:cNvSpPr txBox="1"/>
          <p:nvPr/>
        </p:nvSpPr>
        <p:spPr>
          <a:xfrm>
            <a:off x="1222974" y="1410939"/>
            <a:ext cx="903378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disciples have been given to Jesus out of the world by</a:t>
            </a:r>
          </a:p>
          <a:p>
            <a:r>
              <a:rPr lang="en-US" sz="2800" dirty="0"/>
              <a:t>              the Father and have </a:t>
            </a:r>
            <a:r>
              <a:rPr lang="en-US" sz="2800" i="1" u="sng" dirty="0"/>
              <a:t>kept His word.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2F72B5-CFC8-8ACB-E180-8A4150FAB086}"/>
              </a:ext>
            </a:extLst>
          </p:cNvPr>
          <p:cNvSpPr txBox="1"/>
          <p:nvPr/>
        </p:nvSpPr>
        <p:spPr>
          <a:xfrm>
            <a:off x="1222974" y="5391561"/>
            <a:ext cx="9017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To be “sanctified” is to become more like </a:t>
            </a:r>
            <a:r>
              <a:rPr lang="en-US" sz="2800" i="1" u="sng" dirty="0"/>
              <a:t>Jesus.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81CC16-A998-944C-FCB7-3D1189FFAB43}"/>
              </a:ext>
            </a:extLst>
          </p:cNvPr>
          <p:cNvSpPr txBox="1"/>
          <p:nvPr/>
        </p:nvSpPr>
        <p:spPr>
          <a:xfrm>
            <a:off x="1222974" y="4611849"/>
            <a:ext cx="96391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Sanctification comes from truth, and </a:t>
            </a:r>
            <a:r>
              <a:rPr lang="en-US" sz="2800" i="1" dirty="0"/>
              <a:t>the truth</a:t>
            </a:r>
            <a:r>
              <a:rPr lang="en-US" sz="2800" dirty="0"/>
              <a:t> from </a:t>
            </a:r>
            <a:r>
              <a:rPr lang="en-US" sz="2800" i="1" u="sng" dirty="0"/>
              <a:t>the Word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2999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2" grpId="0"/>
      <p:bldP spid="3" grpId="0"/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CC318-4F14-FA51-1647-CB1E922FA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499C86-BDA5-57E5-E671-CD02653FCA69}"/>
              </a:ext>
            </a:extLst>
          </p:cNvPr>
          <p:cNvSpPr txBox="1"/>
          <p:nvPr/>
        </p:nvSpPr>
        <p:spPr>
          <a:xfrm>
            <a:off x="629348" y="625538"/>
            <a:ext cx="104352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17:20-24 – Jesus’ priestly prayer for </a:t>
            </a:r>
            <a:r>
              <a:rPr lang="en-US" sz="2800" i="1" u="sng" dirty="0"/>
              <a:t>all followers.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621152-CD5C-0386-B28E-1F85FB6C567D}"/>
              </a:ext>
            </a:extLst>
          </p:cNvPr>
          <p:cNvSpPr txBox="1"/>
          <p:nvPr/>
        </p:nvSpPr>
        <p:spPr>
          <a:xfrm>
            <a:off x="995548" y="1692200"/>
            <a:ext cx="94215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Sanctification can come to others through the word of the</a:t>
            </a:r>
            <a:br>
              <a:rPr lang="en-US" sz="2800" dirty="0"/>
            </a:br>
            <a:r>
              <a:rPr lang="en-US" sz="2800" dirty="0"/>
              <a:t>      disciples who give to others </a:t>
            </a:r>
            <a:r>
              <a:rPr lang="en-US" sz="2800" i="1" u="sng" dirty="0"/>
              <a:t>the truth.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AC7F88-781A-7271-B40B-8F5F32836AA2}"/>
              </a:ext>
            </a:extLst>
          </p:cNvPr>
          <p:cNvSpPr txBox="1"/>
          <p:nvPr/>
        </p:nvSpPr>
        <p:spPr>
          <a:xfrm>
            <a:off x="995548" y="3189749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One of the purposes of sanctification? </a:t>
            </a:r>
            <a:r>
              <a:rPr lang="en-US" sz="2800" i="1" u="sng"/>
              <a:t>Unity!</a:t>
            </a:r>
            <a:endParaRPr lang="en-US" sz="2800" i="1" u="sng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3BA8B2-60BB-FBF3-F566-4ADEE9CCAD61}"/>
              </a:ext>
            </a:extLst>
          </p:cNvPr>
          <p:cNvSpPr txBox="1"/>
          <p:nvPr/>
        </p:nvSpPr>
        <p:spPr>
          <a:xfrm>
            <a:off x="995548" y="4256411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unity of Jesus’ followers is made possible thru </a:t>
            </a:r>
            <a:r>
              <a:rPr lang="en-US" sz="2800" i="1" u="sng" dirty="0"/>
              <a:t>love.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BE594D3-D3B7-9099-C3EF-057E608C1A51}"/>
              </a:ext>
            </a:extLst>
          </p:cNvPr>
          <p:cNvSpPr txBox="1"/>
          <p:nvPr/>
        </p:nvSpPr>
        <p:spPr>
          <a:xfrm>
            <a:off x="995548" y="5323072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unity of Jesus’ followers </a:t>
            </a:r>
            <a:r>
              <a:rPr lang="en-US" sz="2800" i="1" u="sng" dirty="0"/>
              <a:t>glorifies the Father.</a:t>
            </a:r>
          </a:p>
        </p:txBody>
      </p:sp>
    </p:spTree>
    <p:extLst>
      <p:ext uri="{BB962C8B-B14F-4D97-AF65-F5344CB8AC3E}">
        <p14:creationId xmlns:p14="http://schemas.microsoft.com/office/powerpoint/2010/main" val="251690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01EF6-C98F-2498-6CB1-98D41F4D3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689838E5-1882-F6CD-4C62-617BFC0BEDBA}"/>
              </a:ext>
            </a:extLst>
          </p:cNvPr>
          <p:cNvSpPr txBox="1"/>
          <p:nvPr/>
        </p:nvSpPr>
        <p:spPr>
          <a:xfrm>
            <a:off x="1385206" y="1219601"/>
            <a:ext cx="94215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17:25-26 – The love between the Father and the Son is to be</a:t>
            </a:r>
            <a:br>
              <a:rPr lang="en-US" sz="2800" dirty="0"/>
            </a:br>
            <a:r>
              <a:rPr lang="en-US" sz="2800" dirty="0"/>
              <a:t>                              </a:t>
            </a:r>
            <a:r>
              <a:rPr lang="en-US" sz="2800" i="1" u="sng" dirty="0"/>
              <a:t>“in them” (us!)</a:t>
            </a:r>
          </a:p>
        </p:txBody>
      </p:sp>
    </p:spTree>
    <p:extLst>
      <p:ext uri="{BB962C8B-B14F-4D97-AF65-F5344CB8AC3E}">
        <p14:creationId xmlns:p14="http://schemas.microsoft.com/office/powerpoint/2010/main" val="3648845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7080</TotalTime>
  <Words>237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63</cp:revision>
  <dcterms:created xsi:type="dcterms:W3CDTF">2024-09-25T23:04:28Z</dcterms:created>
  <dcterms:modified xsi:type="dcterms:W3CDTF">2026-06-08T01:09:44Z</dcterms:modified>
</cp:coreProperties>
</file>