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15"/>
  </p:notesMasterIdLst>
  <p:sldIdLst>
    <p:sldId id="274" r:id="rId2"/>
    <p:sldId id="256" r:id="rId3"/>
    <p:sldId id="263" r:id="rId4"/>
    <p:sldId id="264" r:id="rId5"/>
    <p:sldId id="266" r:id="rId6"/>
    <p:sldId id="257" r:id="rId7"/>
    <p:sldId id="267" r:id="rId8"/>
    <p:sldId id="269" r:id="rId9"/>
    <p:sldId id="271" r:id="rId10"/>
    <p:sldId id="270" r:id="rId11"/>
    <p:sldId id="272" r:id="rId12"/>
    <p:sldId id="258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3EDBC2-DE2A-42DB-9D92-46202A8E800C}">
          <p14:sldIdLst>
            <p14:sldId id="274"/>
            <p14:sldId id="256"/>
            <p14:sldId id="263"/>
            <p14:sldId id="264"/>
            <p14:sldId id="266"/>
            <p14:sldId id="257"/>
            <p14:sldId id="267"/>
          </p14:sldIdLst>
        </p14:section>
        <p14:section name="Untitled Section" id="{E25828D1-205A-4BDF-87CE-0406423A0A3E}">
          <p14:sldIdLst>
            <p14:sldId id="269"/>
            <p14:sldId id="271"/>
            <p14:sldId id="270"/>
            <p14:sldId id="272"/>
            <p14:sldId id="258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C0431-A0AF-4D52-80DE-12714F6F2AE9}" v="66" dt="2026-06-10T19:50:26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walthall" userId="f772a56296823cba" providerId="LiveId" clId="{2C5D25F4-40BD-47DD-B903-FB8832FEFCE6}"/>
    <pc:docChg chg="undo custSel addSld delSld modSld sldOrd modSection">
      <pc:chgData name="william walthall" userId="f772a56296823cba" providerId="LiveId" clId="{2C5D25F4-40BD-47DD-B903-FB8832FEFCE6}" dt="2026-06-10T19:50:26.726" v="1025" actId="20577"/>
      <pc:docMkLst>
        <pc:docMk/>
      </pc:docMkLst>
      <pc:sldChg chg="delSp mod ord delAnim">
        <pc:chgData name="william walthall" userId="f772a56296823cba" providerId="LiveId" clId="{2C5D25F4-40BD-47DD-B903-FB8832FEFCE6}" dt="2026-06-09T18:27:40.854" v="840"/>
        <pc:sldMkLst>
          <pc:docMk/>
          <pc:sldMk cId="1525269399" sldId="257"/>
        </pc:sldMkLst>
        <pc:spChg chg="del">
          <ac:chgData name="william walthall" userId="f772a56296823cba" providerId="LiveId" clId="{2C5D25F4-40BD-47DD-B903-FB8832FEFCE6}" dt="2026-06-09T18:23:06.955" v="830" actId="478"/>
          <ac:spMkLst>
            <pc:docMk/>
            <pc:sldMk cId="1525269399" sldId="257"/>
            <ac:spMk id="2" creationId="{D1954DD8-060D-C866-F22C-16E04D606A7F}"/>
          </ac:spMkLst>
        </pc:spChg>
        <pc:spChg chg="del">
          <ac:chgData name="william walthall" userId="f772a56296823cba" providerId="LiveId" clId="{2C5D25F4-40BD-47DD-B903-FB8832FEFCE6}" dt="2026-06-09T18:23:06.955" v="830" actId="478"/>
          <ac:spMkLst>
            <pc:docMk/>
            <pc:sldMk cId="1525269399" sldId="257"/>
            <ac:spMk id="14" creationId="{769CF41E-B589-37A3-CE8C-3481D704DD92}"/>
          </ac:spMkLst>
        </pc:spChg>
        <pc:spChg chg="del">
          <ac:chgData name="william walthall" userId="f772a56296823cba" providerId="LiveId" clId="{2C5D25F4-40BD-47DD-B903-FB8832FEFCE6}" dt="2026-06-09T18:23:06.955" v="830" actId="478"/>
          <ac:spMkLst>
            <pc:docMk/>
            <pc:sldMk cId="1525269399" sldId="257"/>
            <ac:spMk id="15" creationId="{38376512-E882-FBFA-2021-F59CFE76B3CD}"/>
          </ac:spMkLst>
        </pc:spChg>
      </pc:sldChg>
      <pc:sldChg chg="addSp delSp modSp mod delAnim modAnim">
        <pc:chgData name="william walthall" userId="f772a56296823cba" providerId="LiveId" clId="{2C5D25F4-40BD-47DD-B903-FB8832FEFCE6}" dt="2026-06-09T18:45:36.808" v="947" actId="14100"/>
        <pc:sldMkLst>
          <pc:docMk/>
          <pc:sldMk cId="2516906018" sldId="258"/>
        </pc:sldMkLst>
        <pc:spChg chg="del">
          <ac:chgData name="william walthall" userId="f772a56296823cba" providerId="LiveId" clId="{2C5D25F4-40BD-47DD-B903-FB8832FEFCE6}" dt="2026-06-09T18:40:37.945" v="897" actId="478"/>
          <ac:spMkLst>
            <pc:docMk/>
            <pc:sldMk cId="2516906018" sldId="258"/>
            <ac:spMk id="2" creationId="{8C2D19C9-EB6C-BDA1-1A5C-34EE40FD27D7}"/>
          </ac:spMkLst>
        </pc:spChg>
        <pc:spChg chg="mod">
          <ac:chgData name="william walthall" userId="f772a56296823cba" providerId="LiveId" clId="{2C5D25F4-40BD-47DD-B903-FB8832FEFCE6}" dt="2026-06-09T18:43:36.327" v="929" actId="14100"/>
          <ac:spMkLst>
            <pc:docMk/>
            <pc:sldMk cId="2516906018" sldId="258"/>
            <ac:spMk id="4" creationId="{62621152-CD5C-0386-B28E-1F85FB6C567D}"/>
          </ac:spMkLst>
        </pc:spChg>
        <pc:spChg chg="mod">
          <ac:chgData name="william walthall" userId="f772a56296823cba" providerId="LiveId" clId="{2C5D25F4-40BD-47DD-B903-FB8832FEFCE6}" dt="2026-06-09T18:43:15.193" v="926" actId="1076"/>
          <ac:spMkLst>
            <pc:docMk/>
            <pc:sldMk cId="2516906018" sldId="258"/>
            <ac:spMk id="5" creationId="{81499C86-BDA5-57E5-E671-CD02653FCA69}"/>
          </ac:spMkLst>
        </pc:spChg>
        <pc:spChg chg="mod">
          <ac:chgData name="william walthall" userId="f772a56296823cba" providerId="LiveId" clId="{2C5D25F4-40BD-47DD-B903-FB8832FEFCE6}" dt="2026-06-09T18:43:30.513" v="928" actId="465"/>
          <ac:spMkLst>
            <pc:docMk/>
            <pc:sldMk cId="2516906018" sldId="258"/>
            <ac:spMk id="10" creationId="{E1AC7F88-781A-7271-B40B-8F5F32836AA2}"/>
          </ac:spMkLst>
        </pc:spChg>
        <pc:spChg chg="mod">
          <ac:chgData name="william walthall" userId="f772a56296823cba" providerId="LiveId" clId="{2C5D25F4-40BD-47DD-B903-FB8832FEFCE6}" dt="2026-06-09T18:43:30.513" v="928" actId="465"/>
          <ac:spMkLst>
            <pc:docMk/>
            <pc:sldMk cId="2516906018" sldId="258"/>
            <ac:spMk id="11" creationId="{D63BA8B2-60BB-FBF3-F566-4ADEE9CCAD61}"/>
          </ac:spMkLst>
        </pc:spChg>
        <pc:spChg chg="mod">
          <ac:chgData name="william walthall" userId="f772a56296823cba" providerId="LiveId" clId="{2C5D25F4-40BD-47DD-B903-FB8832FEFCE6}" dt="2026-06-09T18:43:28.022" v="927" actId="1076"/>
          <ac:spMkLst>
            <pc:docMk/>
            <pc:sldMk cId="2516906018" sldId="258"/>
            <ac:spMk id="12" creationId="{7BE594D3-D3B7-9099-C3EF-057E608C1A51}"/>
          </ac:spMkLst>
        </pc:spChg>
        <pc:spChg chg="mod">
          <ac:chgData name="william walthall" userId="f772a56296823cba" providerId="LiveId" clId="{2C5D25F4-40BD-47DD-B903-FB8832FEFCE6}" dt="2026-06-09T18:43:28.022" v="927" actId="1076"/>
          <ac:spMkLst>
            <pc:docMk/>
            <pc:sldMk cId="2516906018" sldId="258"/>
            <ac:spMk id="18" creationId="{932F72B5-CFC8-8ACB-E180-8A4150FAB086}"/>
          </ac:spMkLst>
        </pc:spChg>
        <pc:picChg chg="add del">
          <ac:chgData name="william walthall" userId="f772a56296823cba" providerId="LiveId" clId="{2C5D25F4-40BD-47DD-B903-FB8832FEFCE6}" dt="2026-06-09T18:41:31.688" v="908" actId="22"/>
          <ac:picMkLst>
            <pc:docMk/>
            <pc:sldMk cId="2516906018" sldId="258"/>
            <ac:picMk id="6" creationId="{49D23119-656E-3D36-6AAC-FA16375792B3}"/>
          </ac:picMkLst>
        </pc:picChg>
        <pc:picChg chg="add mod">
          <ac:chgData name="william walthall" userId="f772a56296823cba" providerId="LiveId" clId="{2C5D25F4-40BD-47DD-B903-FB8832FEFCE6}" dt="2026-06-09T18:43:42.363" v="931" actId="14100"/>
          <ac:picMkLst>
            <pc:docMk/>
            <pc:sldMk cId="2516906018" sldId="258"/>
            <ac:picMk id="8" creationId="{FF0632DF-1D17-0F21-C8B2-8316651B25CD}"/>
          </ac:picMkLst>
        </pc:picChg>
        <pc:picChg chg="add mod">
          <ac:chgData name="william walthall" userId="f772a56296823cba" providerId="LiveId" clId="{2C5D25F4-40BD-47DD-B903-FB8832FEFCE6}" dt="2026-06-09T18:45:36.808" v="947" actId="14100"/>
          <ac:picMkLst>
            <pc:docMk/>
            <pc:sldMk cId="2516906018" sldId="258"/>
            <ac:picMk id="13" creationId="{D04827BB-3086-5CC4-5013-FF327459ADB4}"/>
          </ac:picMkLst>
        </pc:picChg>
      </pc:sldChg>
      <pc:sldChg chg="delSp modSp del mod delAnim">
        <pc:chgData name="william walthall" userId="f772a56296823cba" providerId="LiveId" clId="{2C5D25F4-40BD-47DD-B903-FB8832FEFCE6}" dt="2026-06-09T18:47:06.799" v="952" actId="2696"/>
        <pc:sldMkLst>
          <pc:docMk/>
          <pc:sldMk cId="1762999661" sldId="260"/>
        </pc:sldMkLst>
        <pc:spChg chg="del">
          <ac:chgData name="william walthall" userId="f772a56296823cba" providerId="LiveId" clId="{2C5D25F4-40BD-47DD-B903-FB8832FEFCE6}" dt="2026-06-09T18:35:13.107" v="858" actId="478"/>
          <ac:spMkLst>
            <pc:docMk/>
            <pc:sldMk cId="1762999661" sldId="260"/>
            <ac:spMk id="4" creationId="{0F0B163F-A834-387D-5218-639453B9A8FF}"/>
          </ac:spMkLst>
        </pc:spChg>
        <pc:spChg chg="mod">
          <ac:chgData name="william walthall" userId="f772a56296823cba" providerId="LiveId" clId="{2C5D25F4-40BD-47DD-B903-FB8832FEFCE6}" dt="2026-06-09T18:35:17.312" v="859" actId="1076"/>
          <ac:spMkLst>
            <pc:docMk/>
            <pc:sldMk cId="1762999661" sldId="260"/>
            <ac:spMk id="5" creationId="{391CBC1C-4C36-C9DB-035B-7215650274EE}"/>
          </ac:spMkLst>
        </pc:spChg>
        <pc:spChg chg="del">
          <ac:chgData name="william walthall" userId="f772a56296823cba" providerId="LiveId" clId="{2C5D25F4-40BD-47DD-B903-FB8832FEFCE6}" dt="2026-06-09T18:35:13.107" v="858" actId="478"/>
          <ac:spMkLst>
            <pc:docMk/>
            <pc:sldMk cId="1762999661" sldId="260"/>
            <ac:spMk id="6" creationId="{56F15315-8306-03D7-15A3-550AA04A5904}"/>
          </ac:spMkLst>
        </pc:spChg>
        <pc:spChg chg="mod">
          <ac:chgData name="william walthall" userId="f772a56296823cba" providerId="LiveId" clId="{2C5D25F4-40BD-47DD-B903-FB8832FEFCE6}" dt="2026-06-09T18:35:22.672" v="860" actId="1076"/>
          <ac:spMkLst>
            <pc:docMk/>
            <pc:sldMk cId="1762999661" sldId="260"/>
            <ac:spMk id="7" creationId="{12E6A89D-52DC-F174-3E2B-97A020CD2673}"/>
          </ac:spMkLst>
        </pc:spChg>
        <pc:spChg chg="del">
          <ac:chgData name="william walthall" userId="f772a56296823cba" providerId="LiveId" clId="{2C5D25F4-40BD-47DD-B903-FB8832FEFCE6}" dt="2026-06-09T18:35:13.107" v="858" actId="478"/>
          <ac:spMkLst>
            <pc:docMk/>
            <pc:sldMk cId="1762999661" sldId="260"/>
            <ac:spMk id="12" creationId="{2A06AC23-B610-2B60-260B-778138A89D5E}"/>
          </ac:spMkLst>
        </pc:spChg>
        <pc:spChg chg="mod">
          <ac:chgData name="william walthall" userId="f772a56296823cba" providerId="LiveId" clId="{2C5D25F4-40BD-47DD-B903-FB8832FEFCE6}" dt="2026-06-09T18:35:33.027" v="862" actId="1076"/>
          <ac:spMkLst>
            <pc:docMk/>
            <pc:sldMk cId="1762999661" sldId="260"/>
            <ac:spMk id="18" creationId="{9844B53C-6507-A45F-186F-C5821EFD46AE}"/>
          </ac:spMkLst>
        </pc:spChg>
      </pc:sldChg>
      <pc:sldChg chg="delSp del mod">
        <pc:chgData name="william walthall" userId="f772a56296823cba" providerId="LiveId" clId="{2C5D25F4-40BD-47DD-B903-FB8832FEFCE6}" dt="2026-06-09T18:39:52.134" v="895" actId="2696"/>
        <pc:sldMkLst>
          <pc:docMk/>
          <pc:sldMk cId="414282026" sldId="262"/>
        </pc:sldMkLst>
        <pc:spChg chg="del">
          <ac:chgData name="william walthall" userId="f772a56296823cba" providerId="LiveId" clId="{2C5D25F4-40BD-47DD-B903-FB8832FEFCE6}" dt="2026-06-09T18:38:57.034" v="888" actId="21"/>
          <ac:spMkLst>
            <pc:docMk/>
            <pc:sldMk cId="414282026" sldId="262"/>
            <ac:spMk id="5" creationId="{FD2BAA94-DEAC-E659-D0FF-B26234CFDCA4}"/>
          </ac:spMkLst>
        </pc:spChg>
      </pc:sldChg>
      <pc:sldChg chg="addSp delSp new mod ord">
        <pc:chgData name="william walthall" userId="f772a56296823cba" providerId="LiveId" clId="{2C5D25F4-40BD-47DD-B903-FB8832FEFCE6}" dt="2026-06-10T19:21:41.265" v="979"/>
        <pc:sldMkLst>
          <pc:docMk/>
          <pc:sldMk cId="1077492478" sldId="263"/>
        </pc:sldMkLst>
        <pc:spChg chg="del">
          <ac:chgData name="william walthall" userId="f772a56296823cba" providerId="LiveId" clId="{2C5D25F4-40BD-47DD-B903-FB8832FEFCE6}" dt="2026-06-09T18:14:55.969" v="783" actId="478"/>
          <ac:spMkLst>
            <pc:docMk/>
            <pc:sldMk cId="1077492478" sldId="263"/>
            <ac:spMk id="2" creationId="{3539B71F-DE4A-FC1A-56D8-9455CC0DC462}"/>
          </ac:spMkLst>
        </pc:spChg>
        <pc:spChg chg="del">
          <ac:chgData name="william walthall" userId="f772a56296823cba" providerId="LiveId" clId="{2C5D25F4-40BD-47DD-B903-FB8832FEFCE6}" dt="2026-06-09T18:14:55.969" v="783" actId="478"/>
          <ac:spMkLst>
            <pc:docMk/>
            <pc:sldMk cId="1077492478" sldId="263"/>
            <ac:spMk id="3" creationId="{D923997A-70FA-3913-FF74-9CACF90DD443}"/>
          </ac:spMkLst>
        </pc:spChg>
        <pc:spChg chg="del">
          <ac:chgData name="william walthall" userId="f772a56296823cba" providerId="LiveId" clId="{2C5D25F4-40BD-47DD-B903-FB8832FEFCE6}" dt="2026-06-09T18:14:55.969" v="783" actId="478"/>
          <ac:spMkLst>
            <pc:docMk/>
            <pc:sldMk cId="1077492478" sldId="263"/>
            <ac:spMk id="4" creationId="{6835E5C2-B783-E3AC-A558-E02936ACF391}"/>
          </ac:spMkLst>
        </pc:spChg>
        <pc:spChg chg="del">
          <ac:chgData name="william walthall" userId="f772a56296823cba" providerId="LiveId" clId="{2C5D25F4-40BD-47DD-B903-FB8832FEFCE6}" dt="2026-06-09T18:14:55.969" v="783" actId="478"/>
          <ac:spMkLst>
            <pc:docMk/>
            <pc:sldMk cId="1077492478" sldId="263"/>
            <ac:spMk id="5" creationId="{27FBACF6-3D5C-EC2A-28DF-F8B10205047E}"/>
          </ac:spMkLst>
        </pc:spChg>
        <pc:spChg chg="del">
          <ac:chgData name="william walthall" userId="f772a56296823cba" providerId="LiveId" clId="{2C5D25F4-40BD-47DD-B903-FB8832FEFCE6}" dt="2026-06-09T18:14:55.969" v="783" actId="478"/>
          <ac:spMkLst>
            <pc:docMk/>
            <pc:sldMk cId="1077492478" sldId="263"/>
            <ac:spMk id="6" creationId="{FEC4B6B3-B114-02BA-D61A-C3F767932527}"/>
          </ac:spMkLst>
        </pc:spChg>
        <pc:picChg chg="add">
          <ac:chgData name="william walthall" userId="f772a56296823cba" providerId="LiveId" clId="{2C5D25F4-40BD-47DD-B903-FB8832FEFCE6}" dt="2026-06-09T18:15:00.801" v="784" actId="22"/>
          <ac:picMkLst>
            <pc:docMk/>
            <pc:sldMk cId="1077492478" sldId="263"/>
            <ac:picMk id="8" creationId="{059E9BEE-B773-E51E-5DA6-CB0E892C8641}"/>
          </ac:picMkLst>
        </pc:picChg>
      </pc:sldChg>
      <pc:sldChg chg="addSp delSp modSp new mod ord">
        <pc:chgData name="william walthall" userId="f772a56296823cba" providerId="LiveId" clId="{2C5D25F4-40BD-47DD-B903-FB8832FEFCE6}" dt="2026-06-10T19:21:45.725" v="981"/>
        <pc:sldMkLst>
          <pc:docMk/>
          <pc:sldMk cId="1351534316" sldId="264"/>
        </pc:sldMkLst>
        <pc:spChg chg="del">
          <ac:chgData name="william walthall" userId="f772a56296823cba" providerId="LiveId" clId="{2C5D25F4-40BD-47DD-B903-FB8832FEFCE6}" dt="2026-06-09T18:15:27.597" v="786" actId="478"/>
          <ac:spMkLst>
            <pc:docMk/>
            <pc:sldMk cId="1351534316" sldId="264"/>
            <ac:spMk id="2" creationId="{33A7CB78-8272-6C7C-09B1-9E90FAE6012B}"/>
          </ac:spMkLst>
        </pc:spChg>
        <pc:spChg chg="del">
          <ac:chgData name="william walthall" userId="f772a56296823cba" providerId="LiveId" clId="{2C5D25F4-40BD-47DD-B903-FB8832FEFCE6}" dt="2026-06-09T18:15:27.597" v="786" actId="478"/>
          <ac:spMkLst>
            <pc:docMk/>
            <pc:sldMk cId="1351534316" sldId="264"/>
            <ac:spMk id="3" creationId="{3BC18A27-A43D-97DD-4566-89F86D613D82}"/>
          </ac:spMkLst>
        </pc:spChg>
        <pc:spChg chg="del">
          <ac:chgData name="william walthall" userId="f772a56296823cba" providerId="LiveId" clId="{2C5D25F4-40BD-47DD-B903-FB8832FEFCE6}" dt="2026-06-09T18:15:27.597" v="786" actId="478"/>
          <ac:spMkLst>
            <pc:docMk/>
            <pc:sldMk cId="1351534316" sldId="264"/>
            <ac:spMk id="4" creationId="{515E41E5-0546-BD1E-25F9-5A9D882298DD}"/>
          </ac:spMkLst>
        </pc:spChg>
        <pc:spChg chg="del">
          <ac:chgData name="william walthall" userId="f772a56296823cba" providerId="LiveId" clId="{2C5D25F4-40BD-47DD-B903-FB8832FEFCE6}" dt="2026-06-09T18:15:27.597" v="786" actId="478"/>
          <ac:spMkLst>
            <pc:docMk/>
            <pc:sldMk cId="1351534316" sldId="264"/>
            <ac:spMk id="5" creationId="{15D3B809-A265-A348-07E5-76217CC1FDF2}"/>
          </ac:spMkLst>
        </pc:spChg>
        <pc:spChg chg="del">
          <ac:chgData name="william walthall" userId="f772a56296823cba" providerId="LiveId" clId="{2C5D25F4-40BD-47DD-B903-FB8832FEFCE6}" dt="2026-06-09T18:15:27.597" v="786" actId="478"/>
          <ac:spMkLst>
            <pc:docMk/>
            <pc:sldMk cId="1351534316" sldId="264"/>
            <ac:spMk id="6" creationId="{CF828226-FA87-46C6-BF55-4250F24A5F93}"/>
          </ac:spMkLst>
        </pc:spChg>
        <pc:picChg chg="add mod">
          <ac:chgData name="william walthall" userId="f772a56296823cba" providerId="LiveId" clId="{2C5D25F4-40BD-47DD-B903-FB8832FEFCE6}" dt="2026-06-09T18:16:33.108" v="797" actId="1076"/>
          <ac:picMkLst>
            <pc:docMk/>
            <pc:sldMk cId="1351534316" sldId="264"/>
            <ac:picMk id="7" creationId="{B24D42FA-8A9D-2A30-BAAD-3B83A7FD44FB}"/>
          </ac:picMkLst>
        </pc:picChg>
        <pc:picChg chg="add mod">
          <ac:chgData name="william walthall" userId="f772a56296823cba" providerId="LiveId" clId="{2C5D25F4-40BD-47DD-B903-FB8832FEFCE6}" dt="2026-06-09T18:16:20.390" v="794" actId="1076"/>
          <ac:picMkLst>
            <pc:docMk/>
            <pc:sldMk cId="1351534316" sldId="264"/>
            <ac:picMk id="9" creationId="{664D3B74-7422-53B0-329E-AD0A42B89626}"/>
          </ac:picMkLst>
        </pc:picChg>
      </pc:sldChg>
      <pc:sldChg chg="addSp delSp modSp new del mod">
        <pc:chgData name="william walthall" userId="f772a56296823cba" providerId="LiveId" clId="{2C5D25F4-40BD-47DD-B903-FB8832FEFCE6}" dt="2026-06-09T18:28:19.130" v="843" actId="2696"/>
        <pc:sldMkLst>
          <pc:docMk/>
          <pc:sldMk cId="1525233465" sldId="265"/>
        </pc:sldMkLst>
        <pc:spChg chg="del">
          <ac:chgData name="william walthall" userId="f772a56296823cba" providerId="LiveId" clId="{2C5D25F4-40BD-47DD-B903-FB8832FEFCE6}" dt="2026-06-09T18:16:49.407" v="799" actId="478"/>
          <ac:spMkLst>
            <pc:docMk/>
            <pc:sldMk cId="1525233465" sldId="265"/>
            <ac:spMk id="2" creationId="{5A61E522-18F0-851F-9C27-F90DC5E4D06C}"/>
          </ac:spMkLst>
        </pc:spChg>
        <pc:spChg chg="del">
          <ac:chgData name="william walthall" userId="f772a56296823cba" providerId="LiveId" clId="{2C5D25F4-40BD-47DD-B903-FB8832FEFCE6}" dt="2026-06-09T18:16:49.407" v="799" actId="478"/>
          <ac:spMkLst>
            <pc:docMk/>
            <pc:sldMk cId="1525233465" sldId="265"/>
            <ac:spMk id="3" creationId="{2410FED1-DE9C-B2CD-60CD-B1B9C223AA23}"/>
          </ac:spMkLst>
        </pc:spChg>
        <pc:spChg chg="del">
          <ac:chgData name="william walthall" userId="f772a56296823cba" providerId="LiveId" clId="{2C5D25F4-40BD-47DD-B903-FB8832FEFCE6}" dt="2026-06-09T18:16:49.407" v="799" actId="478"/>
          <ac:spMkLst>
            <pc:docMk/>
            <pc:sldMk cId="1525233465" sldId="265"/>
            <ac:spMk id="4" creationId="{764F6D29-16EB-86DA-0AFB-66835B457078}"/>
          </ac:spMkLst>
        </pc:spChg>
        <pc:spChg chg="del">
          <ac:chgData name="william walthall" userId="f772a56296823cba" providerId="LiveId" clId="{2C5D25F4-40BD-47DD-B903-FB8832FEFCE6}" dt="2026-06-09T18:16:49.407" v="799" actId="478"/>
          <ac:spMkLst>
            <pc:docMk/>
            <pc:sldMk cId="1525233465" sldId="265"/>
            <ac:spMk id="5" creationId="{73E12DD2-EA8C-2F9A-8C03-FBED996DD810}"/>
          </ac:spMkLst>
        </pc:spChg>
        <pc:spChg chg="del">
          <ac:chgData name="william walthall" userId="f772a56296823cba" providerId="LiveId" clId="{2C5D25F4-40BD-47DD-B903-FB8832FEFCE6}" dt="2026-06-09T18:16:49.407" v="799" actId="478"/>
          <ac:spMkLst>
            <pc:docMk/>
            <pc:sldMk cId="1525233465" sldId="265"/>
            <ac:spMk id="6" creationId="{05511093-1B4A-5639-4B3E-015B3ABB724C}"/>
          </ac:spMkLst>
        </pc:spChg>
        <pc:picChg chg="add mod">
          <ac:chgData name="william walthall" userId="f772a56296823cba" providerId="LiveId" clId="{2C5D25F4-40BD-47DD-B903-FB8832FEFCE6}" dt="2026-06-09T18:17:26.738" v="801" actId="14100"/>
          <ac:picMkLst>
            <pc:docMk/>
            <pc:sldMk cId="1525233465" sldId="265"/>
            <ac:picMk id="8" creationId="{95CBCB20-3841-0C86-08BC-1C7E5BAE3A11}"/>
          </ac:picMkLst>
        </pc:picChg>
      </pc:sldChg>
      <pc:sldChg chg="addSp delSp modSp new mod ord">
        <pc:chgData name="william walthall" userId="f772a56296823cba" providerId="LiveId" clId="{2C5D25F4-40BD-47DD-B903-FB8832FEFCE6}" dt="2026-06-10T19:22:55.996" v="983"/>
        <pc:sldMkLst>
          <pc:docMk/>
          <pc:sldMk cId="1236315311" sldId="266"/>
        </pc:sldMkLst>
        <pc:spChg chg="del">
          <ac:chgData name="william walthall" userId="f772a56296823cba" providerId="LiveId" clId="{2C5D25F4-40BD-47DD-B903-FB8832FEFCE6}" dt="2026-06-09T18:18:48.086" v="803" actId="478"/>
          <ac:spMkLst>
            <pc:docMk/>
            <pc:sldMk cId="1236315311" sldId="266"/>
            <ac:spMk id="2" creationId="{AD202D3F-BE25-E9E4-94CF-D6725BE2BF55}"/>
          </ac:spMkLst>
        </pc:spChg>
        <pc:spChg chg="del">
          <ac:chgData name="william walthall" userId="f772a56296823cba" providerId="LiveId" clId="{2C5D25F4-40BD-47DD-B903-FB8832FEFCE6}" dt="2026-06-09T18:18:48.086" v="803" actId="478"/>
          <ac:spMkLst>
            <pc:docMk/>
            <pc:sldMk cId="1236315311" sldId="266"/>
            <ac:spMk id="3" creationId="{277686D7-24CC-C74B-46BF-5825F6A0CAD7}"/>
          </ac:spMkLst>
        </pc:spChg>
        <pc:spChg chg="del">
          <ac:chgData name="william walthall" userId="f772a56296823cba" providerId="LiveId" clId="{2C5D25F4-40BD-47DD-B903-FB8832FEFCE6}" dt="2026-06-09T18:18:48.086" v="803" actId="478"/>
          <ac:spMkLst>
            <pc:docMk/>
            <pc:sldMk cId="1236315311" sldId="266"/>
            <ac:spMk id="4" creationId="{DAFD31C0-A86D-7A25-820A-7C433976896C}"/>
          </ac:spMkLst>
        </pc:spChg>
        <pc:spChg chg="del">
          <ac:chgData name="william walthall" userId="f772a56296823cba" providerId="LiveId" clId="{2C5D25F4-40BD-47DD-B903-FB8832FEFCE6}" dt="2026-06-09T18:18:48.086" v="803" actId="478"/>
          <ac:spMkLst>
            <pc:docMk/>
            <pc:sldMk cId="1236315311" sldId="266"/>
            <ac:spMk id="5" creationId="{E44D5B48-088F-67E1-E56B-E6825E60B42B}"/>
          </ac:spMkLst>
        </pc:spChg>
        <pc:spChg chg="del">
          <ac:chgData name="william walthall" userId="f772a56296823cba" providerId="LiveId" clId="{2C5D25F4-40BD-47DD-B903-FB8832FEFCE6}" dt="2026-06-09T18:18:48.086" v="803" actId="478"/>
          <ac:spMkLst>
            <pc:docMk/>
            <pc:sldMk cId="1236315311" sldId="266"/>
            <ac:spMk id="6" creationId="{33701C52-8C54-A849-64C2-9EDDEAAB775E}"/>
          </ac:spMkLst>
        </pc:spChg>
        <pc:picChg chg="add mod">
          <ac:chgData name="william walthall" userId="f772a56296823cba" providerId="LiveId" clId="{2C5D25F4-40BD-47DD-B903-FB8832FEFCE6}" dt="2026-06-09T18:19:03.302" v="809" actId="14100"/>
          <ac:picMkLst>
            <pc:docMk/>
            <pc:sldMk cId="1236315311" sldId="266"/>
            <ac:picMk id="7" creationId="{4375B689-5631-74B1-5F80-B401113831F8}"/>
          </ac:picMkLst>
        </pc:picChg>
      </pc:sldChg>
      <pc:sldChg chg="addSp delSp modSp new mod">
        <pc:chgData name="william walthall" userId="f772a56296823cba" providerId="LiveId" clId="{2C5D25F4-40BD-47DD-B903-FB8832FEFCE6}" dt="2026-06-09T18:29:42.754" v="855" actId="1076"/>
        <pc:sldMkLst>
          <pc:docMk/>
          <pc:sldMk cId="450018261" sldId="267"/>
        </pc:sldMkLst>
        <pc:spChg chg="del">
          <ac:chgData name="william walthall" userId="f772a56296823cba" providerId="LiveId" clId="{2C5D25F4-40BD-47DD-B903-FB8832FEFCE6}" dt="2026-06-09T18:20:10.332" v="811" actId="478"/>
          <ac:spMkLst>
            <pc:docMk/>
            <pc:sldMk cId="450018261" sldId="267"/>
            <ac:spMk id="2" creationId="{FA183FAE-E444-159C-A4CE-6185C5AE9AB5}"/>
          </ac:spMkLst>
        </pc:spChg>
        <pc:spChg chg="del">
          <ac:chgData name="william walthall" userId="f772a56296823cba" providerId="LiveId" clId="{2C5D25F4-40BD-47DD-B903-FB8832FEFCE6}" dt="2026-06-09T18:20:10.332" v="811" actId="478"/>
          <ac:spMkLst>
            <pc:docMk/>
            <pc:sldMk cId="450018261" sldId="267"/>
            <ac:spMk id="3" creationId="{4B569964-C43D-197A-D102-71E4F457F519}"/>
          </ac:spMkLst>
        </pc:spChg>
        <pc:spChg chg="del">
          <ac:chgData name="william walthall" userId="f772a56296823cba" providerId="LiveId" clId="{2C5D25F4-40BD-47DD-B903-FB8832FEFCE6}" dt="2026-06-09T18:20:10.332" v="811" actId="478"/>
          <ac:spMkLst>
            <pc:docMk/>
            <pc:sldMk cId="450018261" sldId="267"/>
            <ac:spMk id="4" creationId="{6977C213-7522-59A9-7F33-4ECCE52C4F65}"/>
          </ac:spMkLst>
        </pc:spChg>
        <pc:spChg chg="del">
          <ac:chgData name="william walthall" userId="f772a56296823cba" providerId="LiveId" clId="{2C5D25F4-40BD-47DD-B903-FB8832FEFCE6}" dt="2026-06-09T18:20:10.332" v="811" actId="478"/>
          <ac:spMkLst>
            <pc:docMk/>
            <pc:sldMk cId="450018261" sldId="267"/>
            <ac:spMk id="5" creationId="{71955BE5-90DD-B80B-9E94-6131C76D42D9}"/>
          </ac:spMkLst>
        </pc:spChg>
        <pc:spChg chg="del">
          <ac:chgData name="william walthall" userId="f772a56296823cba" providerId="LiveId" clId="{2C5D25F4-40BD-47DD-B903-FB8832FEFCE6}" dt="2026-06-09T18:20:10.332" v="811" actId="478"/>
          <ac:spMkLst>
            <pc:docMk/>
            <pc:sldMk cId="450018261" sldId="267"/>
            <ac:spMk id="6" creationId="{46BA16E1-9D7F-2EA0-8E00-5C8950042433}"/>
          </ac:spMkLst>
        </pc:spChg>
        <pc:picChg chg="add del mod">
          <ac:chgData name="william walthall" userId="f772a56296823cba" providerId="LiveId" clId="{2C5D25F4-40BD-47DD-B903-FB8832FEFCE6}" dt="2026-06-09T18:20:31.807" v="815" actId="478"/>
          <ac:picMkLst>
            <pc:docMk/>
            <pc:sldMk cId="450018261" sldId="267"/>
            <ac:picMk id="8" creationId="{509475A6-FFCF-2EFF-BF95-14AC894959A5}"/>
          </ac:picMkLst>
        </pc:picChg>
        <pc:picChg chg="add mod">
          <ac:chgData name="william walthall" userId="f772a56296823cba" providerId="LiveId" clId="{2C5D25F4-40BD-47DD-B903-FB8832FEFCE6}" dt="2026-06-09T18:29:36.038" v="853" actId="1076"/>
          <ac:picMkLst>
            <pc:docMk/>
            <pc:sldMk cId="450018261" sldId="267"/>
            <ac:picMk id="9" creationId="{08B3D950-73E7-0602-E4C1-F3397C6CC85D}"/>
          </ac:picMkLst>
        </pc:picChg>
        <pc:picChg chg="add mod">
          <ac:chgData name="william walthall" userId="f772a56296823cba" providerId="LiveId" clId="{2C5D25F4-40BD-47DD-B903-FB8832FEFCE6}" dt="2026-06-09T18:22:07.656" v="827" actId="1076"/>
          <ac:picMkLst>
            <pc:docMk/>
            <pc:sldMk cId="450018261" sldId="267"/>
            <ac:picMk id="11" creationId="{AB43CFB0-5557-1CE8-70C0-54997E4AFA6B}"/>
          </ac:picMkLst>
        </pc:picChg>
        <pc:picChg chg="add mod">
          <ac:chgData name="william walthall" userId="f772a56296823cba" providerId="LiveId" clId="{2C5D25F4-40BD-47DD-B903-FB8832FEFCE6}" dt="2026-06-09T18:29:42.754" v="855" actId="1076"/>
          <ac:picMkLst>
            <pc:docMk/>
            <pc:sldMk cId="450018261" sldId="267"/>
            <ac:picMk id="13" creationId="{726A66CF-3D71-E57A-1CE7-6603334AC43B}"/>
          </ac:picMkLst>
        </pc:picChg>
      </pc:sldChg>
      <pc:sldChg chg="delSp modSp add del mod ord delAnim modAnim">
        <pc:chgData name="william walthall" userId="f772a56296823cba" providerId="LiveId" clId="{2C5D25F4-40BD-47DD-B903-FB8832FEFCE6}" dt="2026-06-09T18:29:50.820" v="856" actId="2696"/>
        <pc:sldMkLst>
          <pc:docMk/>
          <pc:sldMk cId="752640784" sldId="268"/>
        </pc:sldMkLst>
        <pc:spChg chg="del mod">
          <ac:chgData name="william walthall" userId="f772a56296823cba" providerId="LiveId" clId="{2C5D25F4-40BD-47DD-B903-FB8832FEFCE6}" dt="2026-06-09T18:29:30.137" v="852" actId="21"/>
          <ac:spMkLst>
            <pc:docMk/>
            <pc:sldMk cId="752640784" sldId="268"/>
            <ac:spMk id="2" creationId="{6E56E0D0-AFBC-042C-E6ED-EB751D8CB565}"/>
          </ac:spMkLst>
        </pc:spChg>
        <pc:spChg chg="del">
          <ac:chgData name="william walthall" userId="f772a56296823cba" providerId="LiveId" clId="{2C5D25F4-40BD-47DD-B903-FB8832FEFCE6}" dt="2026-06-09T18:24:04.974" v="833" actId="478"/>
          <ac:spMkLst>
            <pc:docMk/>
            <pc:sldMk cId="752640784" sldId="268"/>
            <ac:spMk id="5" creationId="{69011CAF-1E38-80FE-D96F-4213AC2B3ABC}"/>
          </ac:spMkLst>
        </pc:spChg>
        <pc:spChg chg="del">
          <ac:chgData name="william walthall" userId="f772a56296823cba" providerId="LiveId" clId="{2C5D25F4-40BD-47DD-B903-FB8832FEFCE6}" dt="2026-06-09T18:24:38.126" v="836" actId="478"/>
          <ac:spMkLst>
            <pc:docMk/>
            <pc:sldMk cId="752640784" sldId="268"/>
            <ac:spMk id="14" creationId="{917EE086-C987-1ED1-1492-5143F1FE53C5}"/>
          </ac:spMkLst>
        </pc:spChg>
        <pc:spChg chg="del">
          <ac:chgData name="william walthall" userId="f772a56296823cba" providerId="LiveId" clId="{2C5D25F4-40BD-47DD-B903-FB8832FEFCE6}" dt="2026-06-09T18:24:38.126" v="836" actId="478"/>
          <ac:spMkLst>
            <pc:docMk/>
            <pc:sldMk cId="752640784" sldId="268"/>
            <ac:spMk id="15" creationId="{2FD29C82-2BC0-3049-E982-5AC956F14226}"/>
          </ac:spMkLst>
        </pc:spChg>
        <pc:spChg chg="del">
          <ac:chgData name="william walthall" userId="f772a56296823cba" providerId="LiveId" clId="{2C5D25F4-40BD-47DD-B903-FB8832FEFCE6}" dt="2026-06-09T18:24:04.974" v="833" actId="478"/>
          <ac:spMkLst>
            <pc:docMk/>
            <pc:sldMk cId="752640784" sldId="268"/>
            <ac:spMk id="18" creationId="{366814FA-D8FB-214A-7708-65EE6C7CCE70}"/>
          </ac:spMkLst>
        </pc:spChg>
      </pc:sldChg>
      <pc:sldChg chg="delSp modSp add mod delAnim modAnim">
        <pc:chgData name="william walthall" userId="f772a56296823cba" providerId="LiveId" clId="{2C5D25F4-40BD-47DD-B903-FB8832FEFCE6}" dt="2026-06-10T19:50:26.726" v="1025" actId="20577"/>
        <pc:sldMkLst>
          <pc:docMk/>
          <pc:sldMk cId="2629519696" sldId="269"/>
        </pc:sldMkLst>
        <pc:spChg chg="del">
          <ac:chgData name="william walthall" userId="f772a56296823cba" providerId="LiveId" clId="{2C5D25F4-40BD-47DD-B903-FB8832FEFCE6}" dt="2026-06-09T18:28:43.342" v="844" actId="478"/>
          <ac:spMkLst>
            <pc:docMk/>
            <pc:sldMk cId="2629519696" sldId="269"/>
            <ac:spMk id="2" creationId="{FDCEE1B7-2E74-AF0D-B45A-9BB8910A5716}"/>
          </ac:spMkLst>
        </pc:spChg>
        <pc:spChg chg="mod">
          <ac:chgData name="william walthall" userId="f772a56296823cba" providerId="LiveId" clId="{2C5D25F4-40BD-47DD-B903-FB8832FEFCE6}" dt="2026-06-09T18:28:48.039" v="845" actId="1076"/>
          <ac:spMkLst>
            <pc:docMk/>
            <pc:sldMk cId="2629519696" sldId="269"/>
            <ac:spMk id="14" creationId="{0760383D-76AC-3C18-17DE-88CB08184141}"/>
          </ac:spMkLst>
        </pc:spChg>
        <pc:spChg chg="mod">
          <ac:chgData name="william walthall" userId="f772a56296823cba" providerId="LiveId" clId="{2C5D25F4-40BD-47DD-B903-FB8832FEFCE6}" dt="2026-06-10T19:50:26.726" v="1025" actId="20577"/>
          <ac:spMkLst>
            <pc:docMk/>
            <pc:sldMk cId="2629519696" sldId="269"/>
            <ac:spMk id="15" creationId="{5AB0A814-10AC-31C1-99E1-9DC3A632BD7A}"/>
          </ac:spMkLst>
        </pc:spChg>
      </pc:sldChg>
      <pc:sldChg chg="addSp delSp modSp add mod delAnim modAnim">
        <pc:chgData name="william walthall" userId="f772a56296823cba" providerId="LiveId" clId="{2C5D25F4-40BD-47DD-B903-FB8832FEFCE6}" dt="2026-06-09T18:53:30.251" v="969"/>
        <pc:sldMkLst>
          <pc:docMk/>
          <pc:sldMk cId="1020088296" sldId="270"/>
        </pc:sldMkLst>
        <pc:spChg chg="del">
          <ac:chgData name="william walthall" userId="f772a56296823cba" providerId="LiveId" clId="{2C5D25F4-40BD-47DD-B903-FB8832FEFCE6}" dt="2026-06-09T18:36:18.576" v="867" actId="478"/>
          <ac:spMkLst>
            <pc:docMk/>
            <pc:sldMk cId="1020088296" sldId="270"/>
            <ac:spMk id="4" creationId="{A9A84285-0156-DF91-4789-975D41F9A4AB}"/>
          </ac:spMkLst>
        </pc:spChg>
        <pc:spChg chg="del">
          <ac:chgData name="william walthall" userId="f772a56296823cba" providerId="LiveId" clId="{2C5D25F4-40BD-47DD-B903-FB8832FEFCE6}" dt="2026-06-09T18:36:29.241" v="869" actId="478"/>
          <ac:spMkLst>
            <pc:docMk/>
            <pc:sldMk cId="1020088296" sldId="270"/>
            <ac:spMk id="5" creationId="{C15FF9EB-C870-EF97-F5F5-F4023FFC5E6F}"/>
          </ac:spMkLst>
        </pc:spChg>
        <pc:spChg chg="del">
          <ac:chgData name="william walthall" userId="f772a56296823cba" providerId="LiveId" clId="{2C5D25F4-40BD-47DD-B903-FB8832FEFCE6}" dt="2026-06-09T18:36:18.576" v="867" actId="478"/>
          <ac:spMkLst>
            <pc:docMk/>
            <pc:sldMk cId="1020088296" sldId="270"/>
            <ac:spMk id="6" creationId="{F8D6600B-F5B8-4ABD-2718-169D00999576}"/>
          </ac:spMkLst>
        </pc:spChg>
        <pc:spChg chg="del">
          <ac:chgData name="william walthall" userId="f772a56296823cba" providerId="LiveId" clId="{2C5D25F4-40BD-47DD-B903-FB8832FEFCE6}" dt="2026-06-09T18:36:31.265" v="870" actId="478"/>
          <ac:spMkLst>
            <pc:docMk/>
            <pc:sldMk cId="1020088296" sldId="270"/>
            <ac:spMk id="7" creationId="{726816A4-C2EC-ECDB-4B70-2E10F9BED640}"/>
          </ac:spMkLst>
        </pc:spChg>
        <pc:spChg chg="del">
          <ac:chgData name="william walthall" userId="f772a56296823cba" providerId="LiveId" clId="{2C5D25F4-40BD-47DD-B903-FB8832FEFCE6}" dt="2026-06-09T18:36:18.576" v="867" actId="478"/>
          <ac:spMkLst>
            <pc:docMk/>
            <pc:sldMk cId="1020088296" sldId="270"/>
            <ac:spMk id="12" creationId="{3F3FF4A8-6220-4B83-A26F-3BA256F57CBB}"/>
          </ac:spMkLst>
        </pc:spChg>
        <pc:spChg chg="mod">
          <ac:chgData name="william walthall" userId="f772a56296823cba" providerId="LiveId" clId="{2C5D25F4-40BD-47DD-B903-FB8832FEFCE6}" dt="2026-06-09T18:36:36.101" v="871" actId="1076"/>
          <ac:spMkLst>
            <pc:docMk/>
            <pc:sldMk cId="1020088296" sldId="270"/>
            <ac:spMk id="18" creationId="{713CEC14-8EC9-2705-9C37-2C26DD9B7F9C}"/>
          </ac:spMkLst>
        </pc:spChg>
        <pc:picChg chg="add mod">
          <ac:chgData name="william walthall" userId="f772a56296823cba" providerId="LiveId" clId="{2C5D25F4-40BD-47DD-B903-FB8832FEFCE6}" dt="2026-06-09T18:36:43.388" v="873" actId="14100"/>
          <ac:picMkLst>
            <pc:docMk/>
            <pc:sldMk cId="1020088296" sldId="270"/>
            <ac:picMk id="3" creationId="{0A8E7331-E2C8-F40E-6D5C-574FAFC237A3}"/>
          </ac:picMkLst>
        </pc:picChg>
      </pc:sldChg>
      <pc:sldChg chg="addSp delSp modSp add mod delAnim modAnim">
        <pc:chgData name="william walthall" userId="f772a56296823cba" providerId="LiveId" clId="{2C5D25F4-40BD-47DD-B903-FB8832FEFCE6}" dt="2026-06-09T18:52:33.946" v="968"/>
        <pc:sldMkLst>
          <pc:docMk/>
          <pc:sldMk cId="1049461821" sldId="271"/>
        </pc:sldMkLst>
        <pc:spChg chg="del">
          <ac:chgData name="william walthall" userId="f772a56296823cba" providerId="LiveId" clId="{2C5D25F4-40BD-47DD-B903-FB8832FEFCE6}" dt="2026-06-09T18:35:45.915" v="864" actId="478"/>
          <ac:spMkLst>
            <pc:docMk/>
            <pc:sldMk cId="1049461821" sldId="271"/>
            <ac:spMk id="18" creationId="{CBF3172E-3930-82DA-B364-E82C6310F5B1}"/>
          </ac:spMkLst>
        </pc:spChg>
        <pc:picChg chg="add del">
          <ac:chgData name="william walthall" userId="f772a56296823cba" providerId="LiveId" clId="{2C5D25F4-40BD-47DD-B903-FB8832FEFCE6}" dt="2026-06-09T18:37:03.997" v="877" actId="478"/>
          <ac:picMkLst>
            <pc:docMk/>
            <pc:sldMk cId="1049461821" sldId="271"/>
            <ac:picMk id="3" creationId="{A08728BD-8FC9-2610-B728-5D5115CD4D94}"/>
          </ac:picMkLst>
        </pc:picChg>
        <pc:picChg chg="add mod">
          <ac:chgData name="william walthall" userId="f772a56296823cba" providerId="LiveId" clId="{2C5D25F4-40BD-47DD-B903-FB8832FEFCE6}" dt="2026-06-09T18:47:28.283" v="953" actId="1076"/>
          <ac:picMkLst>
            <pc:docMk/>
            <pc:sldMk cId="1049461821" sldId="271"/>
            <ac:picMk id="6" creationId="{21AC06C6-2073-3659-BAA9-9F87309875FC}"/>
          </ac:picMkLst>
        </pc:picChg>
      </pc:sldChg>
      <pc:sldChg chg="addSp delSp modSp add mod delAnim modAnim">
        <pc:chgData name="william walthall" userId="f772a56296823cba" providerId="LiveId" clId="{2C5D25F4-40BD-47DD-B903-FB8832FEFCE6}" dt="2026-06-09T18:49:51.944" v="966"/>
        <pc:sldMkLst>
          <pc:docMk/>
          <pc:sldMk cId="1848971408" sldId="272"/>
        </pc:sldMkLst>
        <pc:spChg chg="mod">
          <ac:chgData name="william walthall" userId="f772a56296823cba" providerId="LiveId" clId="{2C5D25F4-40BD-47DD-B903-FB8832FEFCE6}" dt="2026-06-09T18:39:42.421" v="893" actId="1076"/>
          <ac:spMkLst>
            <pc:docMk/>
            <pc:sldMk cId="1848971408" sldId="272"/>
            <ac:spMk id="4" creationId="{5C030337-8129-D947-7FBB-03D3947B01DF}"/>
          </ac:spMkLst>
        </pc:spChg>
        <pc:spChg chg="del">
          <ac:chgData name="william walthall" userId="f772a56296823cba" providerId="LiveId" clId="{2C5D25F4-40BD-47DD-B903-FB8832FEFCE6}" dt="2026-06-09T18:36:52.995" v="874" actId="478"/>
          <ac:spMkLst>
            <pc:docMk/>
            <pc:sldMk cId="1848971408" sldId="272"/>
            <ac:spMk id="5" creationId="{9076123A-0F4F-CEA8-EAD8-C8C6833534F1}"/>
          </ac:spMkLst>
        </pc:spChg>
        <pc:spChg chg="mod">
          <ac:chgData name="william walthall" userId="f772a56296823cba" providerId="LiveId" clId="{2C5D25F4-40BD-47DD-B903-FB8832FEFCE6}" dt="2026-06-09T18:48:51.259" v="957" actId="14100"/>
          <ac:spMkLst>
            <pc:docMk/>
            <pc:sldMk cId="1848971408" sldId="272"/>
            <ac:spMk id="6" creationId="{8B50209F-EC4B-933C-2ACF-E53E1B3F54D4}"/>
          </ac:spMkLst>
        </pc:spChg>
        <pc:spChg chg="del">
          <ac:chgData name="william walthall" userId="f772a56296823cba" providerId="LiveId" clId="{2C5D25F4-40BD-47DD-B903-FB8832FEFCE6}" dt="2026-06-09T18:36:54.609" v="875" actId="478"/>
          <ac:spMkLst>
            <pc:docMk/>
            <pc:sldMk cId="1848971408" sldId="272"/>
            <ac:spMk id="7" creationId="{ADA54FD2-FC4F-B9CA-42FD-F8565DFC1DD3}"/>
          </ac:spMkLst>
        </pc:spChg>
        <pc:spChg chg="mod">
          <ac:chgData name="william walthall" userId="f772a56296823cba" providerId="LiveId" clId="{2C5D25F4-40BD-47DD-B903-FB8832FEFCE6}" dt="2026-06-09T18:39:42.421" v="893" actId="1076"/>
          <ac:spMkLst>
            <pc:docMk/>
            <pc:sldMk cId="1848971408" sldId="272"/>
            <ac:spMk id="12" creationId="{E5940FE6-8A73-D7A4-E5F2-32E9E9BAE61F}"/>
          </ac:spMkLst>
        </pc:spChg>
        <pc:spChg chg="del">
          <ac:chgData name="william walthall" userId="f772a56296823cba" providerId="LiveId" clId="{2C5D25F4-40BD-47DD-B903-FB8832FEFCE6}" dt="2026-06-09T18:36:56.816" v="876" actId="478"/>
          <ac:spMkLst>
            <pc:docMk/>
            <pc:sldMk cId="1848971408" sldId="272"/>
            <ac:spMk id="18" creationId="{C35D3F39-78AF-2161-1AB4-C36A738BA10F}"/>
          </ac:spMkLst>
        </pc:spChg>
        <pc:picChg chg="add mod">
          <ac:chgData name="william walthall" userId="f772a56296823cba" providerId="LiveId" clId="{2C5D25F4-40BD-47DD-B903-FB8832FEFCE6}" dt="2026-06-09T18:49:04.771" v="960" actId="1076"/>
          <ac:picMkLst>
            <pc:docMk/>
            <pc:sldMk cId="1848971408" sldId="272"/>
            <ac:picMk id="3" creationId="{D5878DA5-54E7-B9AF-38F0-442B841B4A81}"/>
          </ac:picMkLst>
        </pc:picChg>
        <pc:picChg chg="add mod">
          <ac:chgData name="william walthall" userId="f772a56296823cba" providerId="LiveId" clId="{2C5D25F4-40BD-47DD-B903-FB8832FEFCE6}" dt="2026-06-09T18:49:09.371" v="961" actId="1076"/>
          <ac:picMkLst>
            <pc:docMk/>
            <pc:sldMk cId="1848971408" sldId="272"/>
            <ac:picMk id="9" creationId="{F99561AF-6711-3893-6771-EAD3D6FBC465}"/>
          </ac:picMkLst>
        </pc:picChg>
      </pc:sldChg>
      <pc:sldChg chg="addSp delSp modSp add mod delAnim">
        <pc:chgData name="william walthall" userId="f772a56296823cba" providerId="LiveId" clId="{2C5D25F4-40BD-47DD-B903-FB8832FEFCE6}" dt="2026-06-09T18:46:24.166" v="951" actId="1076"/>
        <pc:sldMkLst>
          <pc:docMk/>
          <pc:sldMk cId="969625445" sldId="273"/>
        </pc:sldMkLst>
        <pc:spChg chg="del">
          <ac:chgData name="william walthall" userId="f772a56296823cba" providerId="LiveId" clId="{2C5D25F4-40BD-47DD-B903-FB8832FEFCE6}" dt="2026-06-09T18:46:12.950" v="948" actId="21"/>
          <ac:spMkLst>
            <pc:docMk/>
            <pc:sldMk cId="969625445" sldId="273"/>
            <ac:spMk id="2" creationId="{A03A0745-C8BB-417F-3217-C8519F714A42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4" creationId="{A7DF8D37-5717-3018-0D33-B18A4C2108EF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5" creationId="{DE3EEAF4-9F95-BCB6-E6B9-CEB4898A1D11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10" creationId="{CE817F2B-F353-E099-76C3-FA6ADE0D1DB2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11" creationId="{2EFF6C80-15F2-F73B-102E-A912DECC9E38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12" creationId="{B7A9A4E4-9D52-0DB2-9D99-9626A45CF0DF}"/>
          </ac:spMkLst>
        </pc:spChg>
        <pc:spChg chg="del">
          <ac:chgData name="william walthall" userId="f772a56296823cba" providerId="LiveId" clId="{2C5D25F4-40BD-47DD-B903-FB8832FEFCE6}" dt="2026-06-09T18:46:17.833" v="949" actId="478"/>
          <ac:spMkLst>
            <pc:docMk/>
            <pc:sldMk cId="969625445" sldId="273"/>
            <ac:spMk id="18" creationId="{BDD9DCFE-AD13-C334-51F3-DFDE3E6699AA}"/>
          </ac:spMkLst>
        </pc:spChg>
        <pc:picChg chg="add mod">
          <ac:chgData name="william walthall" userId="f772a56296823cba" providerId="LiveId" clId="{2C5D25F4-40BD-47DD-B903-FB8832FEFCE6}" dt="2026-06-09T18:46:24.166" v="951" actId="1076"/>
          <ac:picMkLst>
            <pc:docMk/>
            <pc:sldMk cId="969625445" sldId="273"/>
            <ac:picMk id="6" creationId="{5FA46600-A641-BB4D-65B1-0C224FA18FFA}"/>
          </ac:picMkLst>
        </pc:picChg>
      </pc:sldChg>
      <pc:sldChg chg="addSp delSp modSp new mod ord">
        <pc:chgData name="william walthall" userId="f772a56296823cba" providerId="LiveId" clId="{2C5D25F4-40BD-47DD-B903-FB8832FEFCE6}" dt="2026-06-10T19:20:06.808" v="977"/>
        <pc:sldMkLst>
          <pc:docMk/>
          <pc:sldMk cId="1154704778" sldId="274"/>
        </pc:sldMkLst>
        <pc:spChg chg="del">
          <ac:chgData name="william walthall" userId="f772a56296823cba" providerId="LiveId" clId="{2C5D25F4-40BD-47DD-B903-FB8832FEFCE6}" dt="2026-06-10T14:24:17.768" v="974" actId="478"/>
          <ac:spMkLst>
            <pc:docMk/>
            <pc:sldMk cId="1154704778" sldId="274"/>
            <ac:spMk id="2" creationId="{E1797947-50B4-69A6-C44F-203D41D107CB}"/>
          </ac:spMkLst>
        </pc:spChg>
        <pc:spChg chg="del">
          <ac:chgData name="william walthall" userId="f772a56296823cba" providerId="LiveId" clId="{2C5D25F4-40BD-47DD-B903-FB8832FEFCE6}" dt="2026-06-10T14:24:05.340" v="971" actId="22"/>
          <ac:spMkLst>
            <pc:docMk/>
            <pc:sldMk cId="1154704778" sldId="274"/>
            <ac:spMk id="3" creationId="{B4AA3C18-1714-174C-D660-2EB15FA59946}"/>
          </ac:spMkLst>
        </pc:spChg>
        <pc:picChg chg="add mod ord">
          <ac:chgData name="william walthall" userId="f772a56296823cba" providerId="LiveId" clId="{2C5D25F4-40BD-47DD-B903-FB8832FEFCE6}" dt="2026-06-10T14:24:23.533" v="975" actId="1076"/>
          <ac:picMkLst>
            <pc:docMk/>
            <pc:sldMk cId="1154704778" sldId="274"/>
            <ac:picMk id="8" creationId="{F3E16CEB-615A-95C5-EEA3-CD248A6FE1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C671-CD10-4CC3-B323-29AEC78D2140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35F69-25BA-490C-8F62-7DF836420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6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6/10/2026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7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0A08F-2B1D-4498-A043-7C299B1C2561}" type="datetime1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5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E9B64-DC09-41C8-9DE3-DA74AF8D2F97}" type="datetime1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3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E16CEB-615A-95C5-EEA3-CD248A6F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838" y="59879"/>
            <a:ext cx="8984323" cy="67382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72EA4-FAAE-435E-FCFB-5B4278A3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F3CD-26EA-8916-E92D-D7C44FA87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5E04-4297-95DE-7F65-634C61B8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ABFA1-51BC-AEBE-8EF9-8C3D5CF93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13CEC14-8EC9-2705-9C37-2C26DD9B7F9C}"/>
              </a:ext>
            </a:extLst>
          </p:cNvPr>
          <p:cNvSpPr txBox="1"/>
          <p:nvPr/>
        </p:nvSpPr>
        <p:spPr>
          <a:xfrm>
            <a:off x="1565814" y="653117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17 – Peter’s first denial: </a:t>
            </a:r>
            <a:r>
              <a:rPr lang="en-US" sz="2800" i="1" u="sng" dirty="0"/>
              <a:t>“I am not....”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8E7331-E2C8-F40E-6D5C-574FAFC2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315" y="1496849"/>
            <a:ext cx="7174928" cy="53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3A547-81AE-A910-D64B-6688023DF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5940FE6-8A73-D7A4-E5F2-32E9E9BAE61F}"/>
              </a:ext>
            </a:extLst>
          </p:cNvPr>
          <p:cNvSpPr txBox="1"/>
          <p:nvPr/>
        </p:nvSpPr>
        <p:spPr>
          <a:xfrm>
            <a:off x="1744921" y="751415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is sent to </a:t>
            </a:r>
            <a:r>
              <a:rPr lang="en-US" sz="2800" i="1" u="sng" dirty="0"/>
              <a:t>Caiaphas.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30337-8129-D947-7FBB-03D3947B01DF}"/>
              </a:ext>
            </a:extLst>
          </p:cNvPr>
          <p:cNvSpPr txBox="1"/>
          <p:nvPr/>
        </p:nvSpPr>
        <p:spPr>
          <a:xfrm>
            <a:off x="1744921" y="1529036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25 – Peter’s second denial: </a:t>
            </a:r>
            <a:r>
              <a:rPr lang="en-US" sz="2800" u="sng" dirty="0"/>
              <a:t>“I am not….”</a:t>
            </a:r>
            <a:endParaRPr lang="en-US" sz="2800" i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50209F-EC4B-933C-2ACF-E53E1B3F54D4}"/>
              </a:ext>
            </a:extLst>
          </p:cNvPr>
          <p:cNvSpPr txBox="1"/>
          <p:nvPr/>
        </p:nvSpPr>
        <p:spPr>
          <a:xfrm>
            <a:off x="1744920" y="2306657"/>
            <a:ext cx="6946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v. 26 – Peter’s third denial to Malchus’ </a:t>
            </a:r>
            <a:r>
              <a:rPr lang="en-US" sz="2800" i="1" u="sng" dirty="0"/>
              <a:t>relative.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878DA5-54E7-B9AF-38F0-442B841B4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860" y="4653750"/>
            <a:ext cx="9870279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9561AF-6711-3893-6771-EAD3D6FBC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86" y="3046123"/>
            <a:ext cx="2474732" cy="13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7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CC318-4F14-FA51-1647-CB1E922FA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499C86-BDA5-57E5-E671-CD02653FCA69}"/>
              </a:ext>
            </a:extLst>
          </p:cNvPr>
          <p:cNvSpPr txBox="1"/>
          <p:nvPr/>
        </p:nvSpPr>
        <p:spPr>
          <a:xfrm>
            <a:off x="365396" y="575585"/>
            <a:ext cx="12019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18:33-40 – By taking Jesus inside the Praetorium, Jesus is </a:t>
            </a:r>
            <a:r>
              <a:rPr lang="en-US" sz="2800" i="1" u="sng" dirty="0"/>
              <a:t>made unclean.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F72B5-CFC8-8ACB-E180-8A4150FAB086}"/>
              </a:ext>
            </a:extLst>
          </p:cNvPr>
          <p:cNvSpPr txBox="1"/>
          <p:nvPr/>
        </p:nvSpPr>
        <p:spPr>
          <a:xfrm>
            <a:off x="635056" y="1384820"/>
            <a:ext cx="8799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confronts Jesus: “Are you </a:t>
            </a:r>
            <a:r>
              <a:rPr lang="en-US" sz="2800" i="1" u="sng" dirty="0"/>
              <a:t>the king of the Jews?”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621152-CD5C-0386-B28E-1F85FB6C567D}"/>
              </a:ext>
            </a:extLst>
          </p:cNvPr>
          <p:cNvSpPr txBox="1"/>
          <p:nvPr/>
        </p:nvSpPr>
        <p:spPr>
          <a:xfrm>
            <a:off x="635056" y="2329289"/>
            <a:ext cx="827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acknowledges He </a:t>
            </a:r>
            <a:r>
              <a:rPr lang="en-US" sz="2800" i="1" dirty="0"/>
              <a:t>is</a:t>
            </a:r>
            <a:r>
              <a:rPr lang="en-US" sz="2800" dirty="0"/>
              <a:t> a king, but not </a:t>
            </a:r>
            <a:r>
              <a:rPr lang="en-US" sz="2800" i="1" u="sng" dirty="0"/>
              <a:t>“of this world.”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AC7F88-781A-7271-B40B-8F5F32836AA2}"/>
              </a:ext>
            </a:extLst>
          </p:cNvPr>
          <p:cNvSpPr txBox="1"/>
          <p:nvPr/>
        </p:nvSpPr>
        <p:spPr>
          <a:xfrm>
            <a:off x="635055" y="3273758"/>
            <a:ext cx="6095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states that He is king of </a:t>
            </a:r>
            <a:r>
              <a:rPr lang="en-US" sz="2800" i="1" u="sng" dirty="0"/>
              <a:t>the truth.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BA8B2-60BB-FBF3-F566-4ADEE9CCAD61}"/>
              </a:ext>
            </a:extLst>
          </p:cNvPr>
          <p:cNvSpPr txBox="1"/>
          <p:nvPr/>
        </p:nvSpPr>
        <p:spPr>
          <a:xfrm>
            <a:off x="673207" y="4218227"/>
            <a:ext cx="8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Pilate’s question about “the truth” is </a:t>
            </a:r>
            <a:r>
              <a:rPr lang="en-US" sz="2800" i="1" u="sng" dirty="0"/>
              <a:t>never answered.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594D3-D3B7-9099-C3EF-057E608C1A51}"/>
              </a:ext>
            </a:extLst>
          </p:cNvPr>
          <p:cNvSpPr txBox="1"/>
          <p:nvPr/>
        </p:nvSpPr>
        <p:spPr>
          <a:xfrm>
            <a:off x="673207" y="5162695"/>
            <a:ext cx="386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Pilate finds </a:t>
            </a:r>
            <a:r>
              <a:rPr lang="en-US" sz="2800" i="1" u="sng" dirty="0"/>
              <a:t>“no guilt.”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0632DF-1D17-0F21-C8B2-8316651B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924" y="1703627"/>
            <a:ext cx="3150076" cy="39862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4827BB-3086-5CC4-5013-FF327459A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455" y="4747358"/>
            <a:ext cx="3752251" cy="211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BCDF-05F6-1E50-8DFC-C5D256438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A46600-A641-BB4D-65B1-0C224FA18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00" y="2246273"/>
            <a:ext cx="954716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79F082E-9F20-57A4-5DF6-B6D98DB9A059}"/>
              </a:ext>
            </a:extLst>
          </p:cNvPr>
          <p:cNvSpPr txBox="1"/>
          <p:nvPr/>
        </p:nvSpPr>
        <p:spPr>
          <a:xfrm>
            <a:off x="3046379" y="1342576"/>
            <a:ext cx="609924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Walk With the Word</a:t>
            </a:r>
          </a:p>
          <a:p>
            <a:pPr algn="ctr"/>
            <a:endParaRPr lang="en-US" sz="48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6600" b="1"/>
              <a:t>John 18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007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59E9BEE-B773-E51E-5DA6-CB0E892C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549"/>
            <a:ext cx="12192000" cy="451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Significance of the Kidron Valley ...">
            <a:extLst>
              <a:ext uri="{FF2B5EF4-FFF2-40B4-BE49-F238E27FC236}">
                <a16:creationId xmlns:a16="http://schemas.microsoft.com/office/drawing/2014/main" id="{B24D42FA-8A9D-2A30-BAAD-3B83A7FD4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028"/>
            <a:ext cx="5670074" cy="3773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D3B74-7422-53B0-329E-AD0A42B89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632" y="779969"/>
            <a:ext cx="5968886" cy="44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hsemane | Location, Garden, Bible, Meaning, Jesus, Map, &amp; Facts |  Britannica">
            <a:extLst>
              <a:ext uri="{FF2B5EF4-FFF2-40B4-BE49-F238E27FC236}">
                <a16:creationId xmlns:a16="http://schemas.microsoft.com/office/drawing/2014/main" id="{4375B689-5631-74B1-5F80-B4011138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4" y="0"/>
            <a:ext cx="10283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B53D3-C81A-7E8B-A4F3-5FB00501D6B0}"/>
              </a:ext>
            </a:extLst>
          </p:cNvPr>
          <p:cNvSpPr txBox="1"/>
          <p:nvPr/>
        </p:nvSpPr>
        <p:spPr>
          <a:xfrm>
            <a:off x="906975" y="1034970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18:1-14 – The Kidron Valley: tainted w/ blood from </a:t>
            </a:r>
            <a:r>
              <a:rPr lang="en-US" sz="2800" i="1" u="sng" dirty="0"/>
              <a:t>sacrifices.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C17EA5-0B58-4107-CD38-805A6D2FBAFC}"/>
              </a:ext>
            </a:extLst>
          </p:cNvPr>
          <p:cNvSpPr txBox="1"/>
          <p:nvPr/>
        </p:nvSpPr>
        <p:spPr>
          <a:xfrm>
            <a:off x="1285315" y="1637731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(Where David fled when he was betrayed by </a:t>
            </a:r>
            <a:r>
              <a:rPr lang="en-US" sz="2800" i="1" u="sng" dirty="0"/>
              <a:t>Absalom.) </a:t>
            </a:r>
          </a:p>
        </p:txBody>
      </p:sp>
    </p:spTree>
    <p:extLst>
      <p:ext uri="{BB962C8B-B14F-4D97-AF65-F5344CB8AC3E}">
        <p14:creationId xmlns:p14="http://schemas.microsoft.com/office/powerpoint/2010/main" val="152526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uke 22:39-65 - Jesus Arrested">
            <a:extLst>
              <a:ext uri="{FF2B5EF4-FFF2-40B4-BE49-F238E27FC236}">
                <a16:creationId xmlns:a16="http://schemas.microsoft.com/office/drawing/2014/main" id="{08B3D950-73E7-0602-E4C1-F3397C6C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5" y="2050870"/>
            <a:ext cx="5299147" cy="3751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3CFB0-5557-1CE8-70C0-54997E4A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551" y="1886148"/>
            <a:ext cx="6588156" cy="43921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A66CF-3D71-E57A-1CE7-6603334AC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562" y="579748"/>
            <a:ext cx="10108044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BC702-561C-4E69-D16B-C90BBFB2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760383D-76AC-3C18-17DE-88CB08184141}"/>
              </a:ext>
            </a:extLst>
          </p:cNvPr>
          <p:cNvSpPr txBox="1"/>
          <p:nvPr/>
        </p:nvSpPr>
        <p:spPr>
          <a:xfrm>
            <a:off x="1285316" y="1411433"/>
            <a:ext cx="9982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answers those seeking to arrest Him as </a:t>
            </a:r>
            <a:r>
              <a:rPr lang="en-US" sz="2800" i="1" u="sng" dirty="0"/>
              <a:t>“I am He.”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0A814-10AC-31C1-99E1-9DC3A632BD7A}"/>
              </a:ext>
            </a:extLst>
          </p:cNvPr>
          <p:cNvSpPr txBox="1"/>
          <p:nvPr/>
        </p:nvSpPr>
        <p:spPr>
          <a:xfrm>
            <a:off x="1285315" y="2691940"/>
            <a:ext cx="9982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is arrested and taken to Annas, then to Caiaphas who advised</a:t>
            </a:r>
          </a:p>
          <a:p>
            <a:r>
              <a:rPr lang="en-US" sz="2800" dirty="0"/>
              <a:t>                          </a:t>
            </a:r>
            <a:r>
              <a:rPr lang="en-US" sz="2800" i="1" u="sng" dirty="0"/>
              <a:t>“one man should die.”</a:t>
            </a:r>
          </a:p>
        </p:txBody>
      </p:sp>
    </p:spTree>
    <p:extLst>
      <p:ext uri="{BB962C8B-B14F-4D97-AF65-F5344CB8AC3E}">
        <p14:creationId xmlns:p14="http://schemas.microsoft.com/office/powerpoint/2010/main" val="262951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18B07-1D78-1A87-8B1D-9014B021F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182238-D54C-2B18-7507-3B151C2D007C}"/>
              </a:ext>
            </a:extLst>
          </p:cNvPr>
          <p:cNvSpPr txBox="1"/>
          <p:nvPr/>
        </p:nvSpPr>
        <p:spPr>
          <a:xfrm>
            <a:off x="809268" y="695026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18:15-27 – Peter &amp; John follow Jesus to the </a:t>
            </a:r>
            <a:r>
              <a:rPr lang="en-US" sz="2800" i="1" u="sng" dirty="0"/>
              <a:t>high priest Annas.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F65D3-1BCA-C0AE-062E-DD838A7F7BB9}"/>
              </a:ext>
            </a:extLst>
          </p:cNvPr>
          <p:cNvSpPr txBox="1"/>
          <p:nvPr/>
        </p:nvSpPr>
        <p:spPr>
          <a:xfrm>
            <a:off x="1198168" y="1505674"/>
            <a:ext cx="9746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Jesus answers Annas with fact but is </a:t>
            </a:r>
            <a:r>
              <a:rPr lang="en-US" sz="2800" i="1" u="sng" dirty="0"/>
              <a:t>struck.</a:t>
            </a:r>
            <a:endParaRPr lang="en-US" sz="28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C06C6-2073-3659-BAA9-9F873098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9" y="2133354"/>
            <a:ext cx="6679712" cy="43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6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7314</TotalTime>
  <Words>202</Words>
  <Application>Microsoft Office PowerPoint</Application>
  <PresentationFormat>Widescreen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walthall</dc:creator>
  <cp:lastModifiedBy>william walthall</cp:lastModifiedBy>
  <cp:revision>64</cp:revision>
  <dcterms:created xsi:type="dcterms:W3CDTF">2024-09-25T23:04:28Z</dcterms:created>
  <dcterms:modified xsi:type="dcterms:W3CDTF">2026-06-10T20:01:05Z</dcterms:modified>
</cp:coreProperties>
</file>