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4"/>
  </p:notesMasterIdLst>
  <p:sldIdLst>
    <p:sldId id="256" r:id="rId2"/>
    <p:sldId id="257" r:id="rId3"/>
    <p:sldId id="261" r:id="rId4"/>
    <p:sldId id="268" r:id="rId5"/>
    <p:sldId id="263" r:id="rId6"/>
    <p:sldId id="260" r:id="rId7"/>
    <p:sldId id="264" r:id="rId8"/>
    <p:sldId id="262" r:id="rId9"/>
    <p:sldId id="265" r:id="rId10"/>
    <p:sldId id="267" r:id="rId11"/>
    <p:sldId id="25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3EDBC2-DE2A-42DB-9D92-46202A8E800C}">
          <p14:sldIdLst>
            <p14:sldId id="256"/>
          </p14:sldIdLst>
        </p14:section>
        <p14:section name="Untitled Section" id="{E25828D1-205A-4BDF-87CE-0406423A0A3E}">
          <p14:sldIdLst>
            <p14:sldId id="257"/>
            <p14:sldId id="261"/>
            <p14:sldId id="268"/>
            <p14:sldId id="263"/>
            <p14:sldId id="260"/>
            <p14:sldId id="264"/>
            <p14:sldId id="262"/>
            <p14:sldId id="265"/>
            <p14:sldId id="267"/>
            <p14:sldId id="25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B181D-8E61-4AB7-AD88-4CCDD3D543C7}" v="67" dt="2026-06-12T22:30:37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modSld sldOrd modSection">
      <pc:chgData name="william walthall" userId="f772a56296823cba" providerId="LiveId" clId="{2C5D25F4-40BD-47DD-B903-FB8832FEFCE6}" dt="2026-06-12T22:30:37.168" v="315" actId="115"/>
      <pc:docMkLst>
        <pc:docMk/>
      </pc:docMkLst>
      <pc:sldChg chg="addSp delSp modSp mod delAnim">
        <pc:chgData name="william walthall" userId="f772a56296823cba" providerId="LiveId" clId="{2C5D25F4-40BD-47DD-B903-FB8832FEFCE6}" dt="2026-06-12T20:20:08.374" v="78" actId="1076"/>
        <pc:sldMkLst>
          <pc:docMk/>
          <pc:sldMk cId="1525269399" sldId="257"/>
        </pc:sldMkLst>
        <pc:spChg chg="mod">
          <ac:chgData name="william walthall" userId="f772a56296823cba" providerId="LiveId" clId="{2C5D25F4-40BD-47DD-B903-FB8832FEFCE6}" dt="2026-06-12T20:19:09.994" v="72" actId="1076"/>
          <ac:spMkLst>
            <pc:docMk/>
            <pc:sldMk cId="1525269399" sldId="257"/>
            <ac:spMk id="5" creationId="{FF3B53D3-C81A-7E8B-A4F3-5FB00501D6B0}"/>
          </ac:spMkLst>
        </pc:spChg>
        <pc:spChg chg="mod">
          <ac:chgData name="william walthall" userId="f772a56296823cba" providerId="LiveId" clId="{2C5D25F4-40BD-47DD-B903-FB8832FEFCE6}" dt="2026-06-12T20:18:45.807" v="69" actId="1076"/>
          <ac:spMkLst>
            <pc:docMk/>
            <pc:sldMk cId="1525269399" sldId="257"/>
            <ac:spMk id="7" creationId="{02723CC9-A3D9-A5E2-0EF2-F72871895F0A}"/>
          </ac:spMkLst>
        </pc:spChg>
        <pc:spChg chg="del">
          <ac:chgData name="william walthall" userId="f772a56296823cba" providerId="LiveId" clId="{2C5D25F4-40BD-47DD-B903-FB8832FEFCE6}" dt="2026-06-12T20:18:28.026" v="65" actId="478"/>
          <ac:spMkLst>
            <pc:docMk/>
            <pc:sldMk cId="1525269399" sldId="257"/>
            <ac:spMk id="14" creationId="{769CF41E-B589-37A3-CE8C-3481D704DD92}"/>
          </ac:spMkLst>
        </pc:spChg>
        <pc:spChg chg="del">
          <ac:chgData name="william walthall" userId="f772a56296823cba" providerId="LiveId" clId="{2C5D25F4-40BD-47DD-B903-FB8832FEFCE6}" dt="2026-06-12T20:18:28.026" v="65" actId="478"/>
          <ac:spMkLst>
            <pc:docMk/>
            <pc:sldMk cId="1525269399" sldId="257"/>
            <ac:spMk id="15" creationId="{38376512-E882-FBFA-2021-F59CFE76B3CD}"/>
          </ac:spMkLst>
        </pc:spChg>
        <pc:spChg chg="del">
          <ac:chgData name="william walthall" userId="f772a56296823cba" providerId="LiveId" clId="{2C5D25F4-40BD-47DD-B903-FB8832FEFCE6}" dt="2026-06-12T20:18:28.026" v="65" actId="478"/>
          <ac:spMkLst>
            <pc:docMk/>
            <pc:sldMk cId="1525269399" sldId="257"/>
            <ac:spMk id="16" creationId="{0429E6FD-E514-B6B3-45EF-0323C829D6DC}"/>
          </ac:spMkLst>
        </pc:spChg>
        <pc:spChg chg="del">
          <ac:chgData name="william walthall" userId="f772a56296823cba" providerId="LiveId" clId="{2C5D25F4-40BD-47DD-B903-FB8832FEFCE6}" dt="2026-06-12T20:18:28.026" v="65" actId="478"/>
          <ac:spMkLst>
            <pc:docMk/>
            <pc:sldMk cId="1525269399" sldId="257"/>
            <ac:spMk id="18" creationId="{38C17EA5-0B58-4107-CD38-805A6D2FBAFC}"/>
          </ac:spMkLst>
        </pc:spChg>
        <pc:picChg chg="add mod">
          <ac:chgData name="william walthall" userId="f772a56296823cba" providerId="LiveId" clId="{2C5D25F4-40BD-47DD-B903-FB8832FEFCE6}" dt="2026-06-12T20:19:45.898" v="75" actId="1076"/>
          <ac:picMkLst>
            <pc:docMk/>
            <pc:sldMk cId="1525269399" sldId="257"/>
            <ac:picMk id="3" creationId="{6782CD42-806D-F503-13AE-CDA7DF3BD77A}"/>
          </ac:picMkLst>
        </pc:picChg>
        <pc:picChg chg="add mod">
          <ac:chgData name="william walthall" userId="f772a56296823cba" providerId="LiveId" clId="{2C5D25F4-40BD-47DD-B903-FB8832FEFCE6}" dt="2026-06-12T20:20:08.374" v="78" actId="1076"/>
          <ac:picMkLst>
            <pc:docMk/>
            <pc:sldMk cId="1525269399" sldId="257"/>
            <ac:picMk id="6" creationId="{A038BC58-E72B-4274-1BC2-5417500B5ED3}"/>
          </ac:picMkLst>
        </pc:picChg>
      </pc:sldChg>
      <pc:sldChg chg="addSp delSp modSp mod delAnim modAnim">
        <pc:chgData name="william walthall" userId="f772a56296823cba" providerId="LiveId" clId="{2C5D25F4-40BD-47DD-B903-FB8832FEFCE6}" dt="2026-06-12T21:04:14.702" v="284" actId="1076"/>
        <pc:sldMkLst>
          <pc:docMk/>
          <pc:sldMk cId="2516906018" sldId="258"/>
        </pc:sldMkLst>
        <pc:spChg chg="mod">
          <ac:chgData name="william walthall" userId="f772a56296823cba" providerId="LiveId" clId="{2C5D25F4-40BD-47DD-B903-FB8832FEFCE6}" dt="2026-06-12T20:48:54.478" v="225" actId="1076"/>
          <ac:spMkLst>
            <pc:docMk/>
            <pc:sldMk cId="2516906018" sldId="258"/>
            <ac:spMk id="4" creationId="{62621152-CD5C-0386-B28E-1F85FB6C567D}"/>
          </ac:spMkLst>
        </pc:spChg>
        <pc:spChg chg="del mod">
          <ac:chgData name="william walthall" userId="f772a56296823cba" providerId="LiveId" clId="{2C5D25F4-40BD-47DD-B903-FB8832FEFCE6}" dt="2026-06-12T20:48:49.654" v="224" actId="478"/>
          <ac:spMkLst>
            <pc:docMk/>
            <pc:sldMk cId="2516906018" sldId="258"/>
            <ac:spMk id="5" creationId="{81499C86-BDA5-57E5-E671-CD02653FCA69}"/>
          </ac:spMkLst>
        </pc:spChg>
        <pc:spChg chg="del mod">
          <ac:chgData name="william walthall" userId="f772a56296823cba" providerId="LiveId" clId="{2C5D25F4-40BD-47DD-B903-FB8832FEFCE6}" dt="2026-06-12T20:44:09.536" v="205" actId="478"/>
          <ac:spMkLst>
            <pc:docMk/>
            <pc:sldMk cId="2516906018" sldId="258"/>
            <ac:spMk id="10" creationId="{E1AC7F88-781A-7271-B40B-8F5F32836AA2}"/>
          </ac:spMkLst>
        </pc:spChg>
        <pc:spChg chg="del mod">
          <ac:chgData name="william walthall" userId="f772a56296823cba" providerId="LiveId" clId="{2C5D25F4-40BD-47DD-B903-FB8832FEFCE6}" dt="2026-06-12T20:48:49.654" v="224" actId="478"/>
          <ac:spMkLst>
            <pc:docMk/>
            <pc:sldMk cId="2516906018" sldId="258"/>
            <ac:spMk id="18" creationId="{932F72B5-CFC8-8ACB-E180-8A4150FAB086}"/>
          </ac:spMkLst>
        </pc:spChg>
        <pc:picChg chg="add mod">
          <ac:chgData name="william walthall" userId="f772a56296823cba" providerId="LiveId" clId="{2C5D25F4-40BD-47DD-B903-FB8832FEFCE6}" dt="2026-06-12T21:04:04.672" v="280" actId="1076"/>
          <ac:picMkLst>
            <pc:docMk/>
            <pc:sldMk cId="2516906018" sldId="258"/>
            <ac:picMk id="3" creationId="{2B9E017E-2EBF-BF3B-7B3A-A3CD86A38300}"/>
          </ac:picMkLst>
        </pc:picChg>
        <pc:picChg chg="add mod">
          <ac:chgData name="william walthall" userId="f772a56296823cba" providerId="LiveId" clId="{2C5D25F4-40BD-47DD-B903-FB8832FEFCE6}" dt="2026-06-12T21:04:14.702" v="284" actId="1076"/>
          <ac:picMkLst>
            <pc:docMk/>
            <pc:sldMk cId="2516906018" sldId="258"/>
            <ac:picMk id="7" creationId="{88E17F4A-8793-BB58-0E7D-1113AA691E75}"/>
          </ac:picMkLst>
        </pc:picChg>
      </pc:sldChg>
      <pc:sldChg chg="addSp delSp modSp mod delAnim modAnim">
        <pc:chgData name="william walthall" userId="f772a56296823cba" providerId="LiveId" clId="{2C5D25F4-40BD-47DD-B903-FB8832FEFCE6}" dt="2026-06-12T20:28:52.334" v="140" actId="1076"/>
        <pc:sldMkLst>
          <pc:docMk/>
          <pc:sldMk cId="1762999661" sldId="260"/>
        </pc:sldMkLst>
        <pc:spChg chg="del mod">
          <ac:chgData name="william walthall" userId="f772a56296823cba" providerId="LiveId" clId="{2C5D25F4-40BD-47DD-B903-FB8832FEFCE6}" dt="2026-06-12T20:27:06.978" v="127" actId="478"/>
          <ac:spMkLst>
            <pc:docMk/>
            <pc:sldMk cId="1762999661" sldId="260"/>
            <ac:spMk id="4" creationId="{0F0B163F-A834-387D-5218-639453B9A8FF}"/>
          </ac:spMkLst>
        </pc:spChg>
        <pc:spChg chg="del mod">
          <ac:chgData name="william walthall" userId="f772a56296823cba" providerId="LiveId" clId="{2C5D25F4-40BD-47DD-B903-FB8832FEFCE6}" dt="2026-06-12T20:26:12.459" v="95" actId="478"/>
          <ac:spMkLst>
            <pc:docMk/>
            <pc:sldMk cId="1762999661" sldId="260"/>
            <ac:spMk id="5" creationId="{391CBC1C-4C36-C9DB-035B-7215650274EE}"/>
          </ac:spMkLst>
        </pc:spChg>
        <pc:spChg chg="del mod">
          <ac:chgData name="william walthall" userId="f772a56296823cba" providerId="LiveId" clId="{2C5D25F4-40BD-47DD-B903-FB8832FEFCE6}" dt="2026-06-12T20:27:06.978" v="127" actId="478"/>
          <ac:spMkLst>
            <pc:docMk/>
            <pc:sldMk cId="1762999661" sldId="260"/>
            <ac:spMk id="6" creationId="{56F15315-8306-03D7-15A3-550AA04A5904}"/>
          </ac:spMkLst>
        </pc:spChg>
        <pc:spChg chg="del">
          <ac:chgData name="william walthall" userId="f772a56296823cba" providerId="LiveId" clId="{2C5D25F4-40BD-47DD-B903-FB8832FEFCE6}" dt="2026-06-12T20:26:12.459" v="95" actId="478"/>
          <ac:spMkLst>
            <pc:docMk/>
            <pc:sldMk cId="1762999661" sldId="260"/>
            <ac:spMk id="7" creationId="{12E6A89D-52DC-F174-3E2B-97A020CD2673}"/>
          </ac:spMkLst>
        </pc:spChg>
        <pc:spChg chg="del mod">
          <ac:chgData name="william walthall" userId="f772a56296823cba" providerId="LiveId" clId="{2C5D25F4-40BD-47DD-B903-FB8832FEFCE6}" dt="2026-06-12T20:28:37.259" v="135" actId="478"/>
          <ac:spMkLst>
            <pc:docMk/>
            <pc:sldMk cId="1762999661" sldId="260"/>
            <ac:spMk id="12" creationId="{2A06AC23-B610-2B60-260B-778138A89D5E}"/>
          </ac:spMkLst>
        </pc:spChg>
        <pc:spChg chg="mod">
          <ac:chgData name="william walthall" userId="f772a56296823cba" providerId="LiveId" clId="{2C5D25F4-40BD-47DD-B903-FB8832FEFCE6}" dt="2026-06-12T20:26:19.315" v="96" actId="1076"/>
          <ac:spMkLst>
            <pc:docMk/>
            <pc:sldMk cId="1762999661" sldId="260"/>
            <ac:spMk id="18" creationId="{9844B53C-6507-A45F-186F-C5821EFD46AE}"/>
          </ac:spMkLst>
        </pc:spChg>
        <pc:picChg chg="add mod">
          <ac:chgData name="william walthall" userId="f772a56296823cba" providerId="LiveId" clId="{2C5D25F4-40BD-47DD-B903-FB8832FEFCE6}" dt="2026-06-12T20:28:52.334" v="140" actId="1076"/>
          <ac:picMkLst>
            <pc:docMk/>
            <pc:sldMk cId="1762999661" sldId="260"/>
            <ac:picMk id="3" creationId="{9D411E02-EA48-3E50-8573-47E8193C8115}"/>
          </ac:picMkLst>
        </pc:picChg>
      </pc:sldChg>
      <pc:sldChg chg="delSp modSp add mod delAnim modAnim">
        <pc:chgData name="william walthall" userId="f772a56296823cba" providerId="LiveId" clId="{2C5D25F4-40BD-47DD-B903-FB8832FEFCE6}" dt="2026-06-12T22:30:21.730" v="314" actId="115"/>
        <pc:sldMkLst>
          <pc:docMk/>
          <pc:sldMk cId="1897246141" sldId="261"/>
        </pc:sldMkLst>
        <pc:spChg chg="del">
          <ac:chgData name="william walthall" userId="f772a56296823cba" providerId="LiveId" clId="{2C5D25F4-40BD-47DD-B903-FB8832FEFCE6}" dt="2026-06-12T20:20:26.257" v="79" actId="478"/>
          <ac:spMkLst>
            <pc:docMk/>
            <pc:sldMk cId="1897246141" sldId="261"/>
            <ac:spMk id="5" creationId="{4F08373F-7782-D1EC-2165-9A98C4900B9D}"/>
          </ac:spMkLst>
        </pc:spChg>
        <pc:spChg chg="del">
          <ac:chgData name="william walthall" userId="f772a56296823cba" providerId="LiveId" clId="{2C5D25F4-40BD-47DD-B903-FB8832FEFCE6}" dt="2026-06-12T20:20:26.257" v="79" actId="478"/>
          <ac:spMkLst>
            <pc:docMk/>
            <pc:sldMk cId="1897246141" sldId="261"/>
            <ac:spMk id="7" creationId="{F0882F87-84CF-70E4-C060-04DB4745743B}"/>
          </ac:spMkLst>
        </pc:spChg>
        <pc:spChg chg="mod">
          <ac:chgData name="william walthall" userId="f772a56296823cba" providerId="LiveId" clId="{2C5D25F4-40BD-47DD-B903-FB8832FEFCE6}" dt="2026-06-12T20:52:44.898" v="257" actId="552"/>
          <ac:spMkLst>
            <pc:docMk/>
            <pc:sldMk cId="1897246141" sldId="261"/>
            <ac:spMk id="14" creationId="{8AC68E8B-00B9-05A1-0D41-86CC62B24386}"/>
          </ac:spMkLst>
        </pc:spChg>
        <pc:spChg chg="mod">
          <ac:chgData name="william walthall" userId="f772a56296823cba" providerId="LiveId" clId="{2C5D25F4-40BD-47DD-B903-FB8832FEFCE6}" dt="2026-06-12T22:30:09.145" v="312" actId="115"/>
          <ac:spMkLst>
            <pc:docMk/>
            <pc:sldMk cId="1897246141" sldId="261"/>
            <ac:spMk id="15" creationId="{8ECCA06A-6C5E-73D6-6595-3612C2E1FFA3}"/>
          </ac:spMkLst>
        </pc:spChg>
        <pc:spChg chg="del">
          <ac:chgData name="william walthall" userId="f772a56296823cba" providerId="LiveId" clId="{2C5D25F4-40BD-47DD-B903-FB8832FEFCE6}" dt="2026-06-12T20:52:28.952" v="254" actId="478"/>
          <ac:spMkLst>
            <pc:docMk/>
            <pc:sldMk cId="1897246141" sldId="261"/>
            <ac:spMk id="16" creationId="{46E6D58A-4DF5-E78B-69A1-3EAE7FEF30BA}"/>
          </ac:spMkLst>
        </pc:spChg>
        <pc:spChg chg="mod">
          <ac:chgData name="william walthall" userId="f772a56296823cba" providerId="LiveId" clId="{2C5D25F4-40BD-47DD-B903-FB8832FEFCE6}" dt="2026-06-12T22:30:21.730" v="314" actId="115"/>
          <ac:spMkLst>
            <pc:docMk/>
            <pc:sldMk cId="1897246141" sldId="261"/>
            <ac:spMk id="18" creationId="{C1DFD4F4-2916-8B4A-EE30-35FE0BBB0672}"/>
          </ac:spMkLst>
        </pc:spChg>
      </pc:sldChg>
      <pc:sldChg chg="addSp delSp modSp add mod delAnim modAnim">
        <pc:chgData name="william walthall" userId="f772a56296823cba" providerId="LiveId" clId="{2C5D25F4-40BD-47DD-B903-FB8832FEFCE6}" dt="2026-06-12T21:06:35.835" v="286" actId="1076"/>
        <pc:sldMkLst>
          <pc:docMk/>
          <pc:sldMk cId="3894033246" sldId="262"/>
        </pc:sldMkLst>
        <pc:spChg chg="mod">
          <ac:chgData name="william walthall" userId="f772a56296823cba" providerId="LiveId" clId="{2C5D25F4-40BD-47DD-B903-FB8832FEFCE6}" dt="2026-06-12T21:06:35.835" v="286" actId="1076"/>
          <ac:spMkLst>
            <pc:docMk/>
            <pc:sldMk cId="3894033246" sldId="262"/>
            <ac:spMk id="4" creationId="{DEB605B2-F37D-7DC4-2C0D-EDE48D540D11}"/>
          </ac:spMkLst>
        </pc:spChg>
        <pc:spChg chg="del">
          <ac:chgData name="william walthall" userId="f772a56296823cba" providerId="LiveId" clId="{2C5D25F4-40BD-47DD-B903-FB8832FEFCE6}" dt="2026-06-12T20:29:32.552" v="147" actId="478"/>
          <ac:spMkLst>
            <pc:docMk/>
            <pc:sldMk cId="3894033246" sldId="262"/>
            <ac:spMk id="5" creationId="{B9F077D8-CFF2-825D-C8DD-3EBAAAC4D744}"/>
          </ac:spMkLst>
        </pc:spChg>
        <pc:spChg chg="del mod">
          <ac:chgData name="william walthall" userId="f772a56296823cba" providerId="LiveId" clId="{2C5D25F4-40BD-47DD-B903-FB8832FEFCE6}" dt="2026-06-12T20:34:21.392" v="165" actId="478"/>
          <ac:spMkLst>
            <pc:docMk/>
            <pc:sldMk cId="3894033246" sldId="262"/>
            <ac:spMk id="6" creationId="{C00DDA53-DD90-C17F-4E6E-0C25B150FA2D}"/>
          </ac:spMkLst>
        </pc:spChg>
        <pc:spChg chg="del">
          <ac:chgData name="william walthall" userId="f772a56296823cba" providerId="LiveId" clId="{2C5D25F4-40BD-47DD-B903-FB8832FEFCE6}" dt="2026-06-12T20:29:32.552" v="147" actId="478"/>
          <ac:spMkLst>
            <pc:docMk/>
            <pc:sldMk cId="3894033246" sldId="262"/>
            <ac:spMk id="7" creationId="{E300D5A3-0227-C1E0-25D1-3BD076536D0E}"/>
          </ac:spMkLst>
        </pc:spChg>
        <pc:spChg chg="del">
          <ac:chgData name="william walthall" userId="f772a56296823cba" providerId="LiveId" clId="{2C5D25F4-40BD-47DD-B903-FB8832FEFCE6}" dt="2026-06-12T20:29:32.552" v="147" actId="478"/>
          <ac:spMkLst>
            <pc:docMk/>
            <pc:sldMk cId="3894033246" sldId="262"/>
            <ac:spMk id="12" creationId="{465A8CB5-A59D-51F3-4E97-E36C285244F1}"/>
          </ac:spMkLst>
        </pc:spChg>
        <pc:spChg chg="del">
          <ac:chgData name="william walthall" userId="f772a56296823cba" providerId="LiveId" clId="{2C5D25F4-40BD-47DD-B903-FB8832FEFCE6}" dt="2026-06-12T20:29:32.552" v="147" actId="478"/>
          <ac:spMkLst>
            <pc:docMk/>
            <pc:sldMk cId="3894033246" sldId="262"/>
            <ac:spMk id="18" creationId="{5334CF5D-FABA-7FEC-028B-CCFD0131CA48}"/>
          </ac:spMkLst>
        </pc:spChg>
        <pc:picChg chg="add mod">
          <ac:chgData name="william walthall" userId="f772a56296823cba" providerId="LiveId" clId="{2C5D25F4-40BD-47DD-B903-FB8832FEFCE6}" dt="2026-06-12T20:34:45.268" v="168" actId="1076"/>
          <ac:picMkLst>
            <pc:docMk/>
            <pc:sldMk cId="3894033246" sldId="262"/>
            <ac:picMk id="3" creationId="{BE948798-33C9-22EA-EB34-7B1DD77DC54D}"/>
          </ac:picMkLst>
        </pc:picChg>
      </pc:sldChg>
      <pc:sldChg chg="addSp delSp modSp add mod ord delAnim">
        <pc:chgData name="william walthall" userId="f772a56296823cba" providerId="LiveId" clId="{2C5D25F4-40BD-47DD-B903-FB8832FEFCE6}" dt="2026-06-12T22:30:37.168" v="315" actId="115"/>
        <pc:sldMkLst>
          <pc:docMk/>
          <pc:sldMk cId="3054747190" sldId="263"/>
        </pc:sldMkLst>
        <pc:spChg chg="del">
          <ac:chgData name="william walthall" userId="f772a56296823cba" providerId="LiveId" clId="{2C5D25F4-40BD-47DD-B903-FB8832FEFCE6}" dt="2026-06-12T20:23:37.725" v="85" actId="478"/>
          <ac:spMkLst>
            <pc:docMk/>
            <pc:sldMk cId="3054747190" sldId="263"/>
            <ac:spMk id="4" creationId="{115B0C72-F64E-0AA3-E97F-5C65FEE78963}"/>
          </ac:spMkLst>
        </pc:spChg>
        <pc:spChg chg="mod">
          <ac:chgData name="william walthall" userId="f772a56296823cba" providerId="LiveId" clId="{2C5D25F4-40BD-47DD-B903-FB8832FEFCE6}" dt="2026-06-12T20:23:49.445" v="87" actId="1076"/>
          <ac:spMkLst>
            <pc:docMk/>
            <pc:sldMk cId="3054747190" sldId="263"/>
            <ac:spMk id="5" creationId="{61ADE98D-D16D-4737-1452-622E93D54FDB}"/>
          </ac:spMkLst>
        </pc:spChg>
        <pc:spChg chg="del">
          <ac:chgData name="william walthall" userId="f772a56296823cba" providerId="LiveId" clId="{2C5D25F4-40BD-47DD-B903-FB8832FEFCE6}" dt="2026-06-12T20:23:37.725" v="85" actId="478"/>
          <ac:spMkLst>
            <pc:docMk/>
            <pc:sldMk cId="3054747190" sldId="263"/>
            <ac:spMk id="6" creationId="{6765D20A-48AA-29A4-1AE3-8768DE6FE622}"/>
          </ac:spMkLst>
        </pc:spChg>
        <pc:spChg chg="mod">
          <ac:chgData name="william walthall" userId="f772a56296823cba" providerId="LiveId" clId="{2C5D25F4-40BD-47DD-B903-FB8832FEFCE6}" dt="2026-06-12T22:30:37.168" v="315" actId="115"/>
          <ac:spMkLst>
            <pc:docMk/>
            <pc:sldMk cId="3054747190" sldId="263"/>
            <ac:spMk id="7" creationId="{EFF952E0-61D6-0E21-0230-C4A4D3EBE8B6}"/>
          </ac:spMkLst>
        </pc:spChg>
        <pc:spChg chg="del">
          <ac:chgData name="william walthall" userId="f772a56296823cba" providerId="LiveId" clId="{2C5D25F4-40BD-47DD-B903-FB8832FEFCE6}" dt="2026-06-12T20:23:37.725" v="85" actId="478"/>
          <ac:spMkLst>
            <pc:docMk/>
            <pc:sldMk cId="3054747190" sldId="263"/>
            <ac:spMk id="12" creationId="{92377F02-18B7-4548-4DC9-B205FAA6B22C}"/>
          </ac:spMkLst>
        </pc:spChg>
        <pc:spChg chg="del">
          <ac:chgData name="william walthall" userId="f772a56296823cba" providerId="LiveId" clId="{2C5D25F4-40BD-47DD-B903-FB8832FEFCE6}" dt="2026-06-12T20:23:37.725" v="85" actId="478"/>
          <ac:spMkLst>
            <pc:docMk/>
            <pc:sldMk cId="3054747190" sldId="263"/>
            <ac:spMk id="18" creationId="{CA56DE2F-C90A-1AC9-3875-1098ED5EF770}"/>
          </ac:spMkLst>
        </pc:spChg>
        <pc:picChg chg="add mod">
          <ac:chgData name="william walthall" userId="f772a56296823cba" providerId="LiveId" clId="{2C5D25F4-40BD-47DD-B903-FB8832FEFCE6}" dt="2026-06-12T20:24:40.661" v="92" actId="1076"/>
          <ac:picMkLst>
            <pc:docMk/>
            <pc:sldMk cId="3054747190" sldId="263"/>
            <ac:picMk id="3" creationId="{B787B464-43D3-9C8C-4CE9-387AA5E27408}"/>
          </ac:picMkLst>
        </pc:picChg>
      </pc:sldChg>
      <pc:sldChg chg="addSp delSp modSp add mod modAnim">
        <pc:chgData name="william walthall" userId="f772a56296823cba" providerId="LiveId" clId="{2C5D25F4-40BD-47DD-B903-FB8832FEFCE6}" dt="2026-06-12T21:01:01.445" v="274" actId="1076"/>
        <pc:sldMkLst>
          <pc:docMk/>
          <pc:sldMk cId="3084840367" sldId="264"/>
        </pc:sldMkLst>
        <pc:spChg chg="mod">
          <ac:chgData name="william walthall" userId="f772a56296823cba" providerId="LiveId" clId="{2C5D25F4-40BD-47DD-B903-FB8832FEFCE6}" dt="2026-06-12T20:29:03.906" v="142" actId="1076"/>
          <ac:spMkLst>
            <pc:docMk/>
            <pc:sldMk cId="3084840367" sldId="264"/>
            <ac:spMk id="12" creationId="{0E0F7EC4-F7FE-2F9E-6DFD-74E6A82624FD}"/>
          </ac:spMkLst>
        </pc:spChg>
        <pc:spChg chg="del">
          <ac:chgData name="william walthall" userId="f772a56296823cba" providerId="LiveId" clId="{2C5D25F4-40BD-47DD-B903-FB8832FEFCE6}" dt="2026-06-12T20:29:00.132" v="141" actId="478"/>
          <ac:spMkLst>
            <pc:docMk/>
            <pc:sldMk cId="3084840367" sldId="264"/>
            <ac:spMk id="18" creationId="{A54E187A-04A1-AA02-D32F-03341AFDDD35}"/>
          </ac:spMkLst>
        </pc:spChg>
        <pc:picChg chg="del">
          <ac:chgData name="william walthall" userId="f772a56296823cba" providerId="LiveId" clId="{2C5D25F4-40BD-47DD-B903-FB8832FEFCE6}" dt="2026-06-12T20:29:00.132" v="141" actId="478"/>
          <ac:picMkLst>
            <pc:docMk/>
            <pc:sldMk cId="3084840367" sldId="264"/>
            <ac:picMk id="3" creationId="{0BD4056F-0EC6-CF05-52D8-6CFFA6086574}"/>
          </ac:picMkLst>
        </pc:picChg>
        <pc:picChg chg="add del mod">
          <ac:chgData name="william walthall" userId="f772a56296823cba" providerId="LiveId" clId="{2C5D25F4-40BD-47DD-B903-FB8832FEFCE6}" dt="2026-06-12T21:00:46.661" v="270" actId="478"/>
          <ac:picMkLst>
            <pc:docMk/>
            <pc:sldMk cId="3084840367" sldId="264"/>
            <ac:picMk id="4" creationId="{BB302919-B3EE-2866-1946-323E82560B5C}"/>
          </ac:picMkLst>
        </pc:picChg>
        <pc:picChg chg="add mod">
          <ac:chgData name="william walthall" userId="f772a56296823cba" providerId="LiveId" clId="{2C5D25F4-40BD-47DD-B903-FB8832FEFCE6}" dt="2026-06-12T21:01:01.445" v="274" actId="1076"/>
          <ac:picMkLst>
            <pc:docMk/>
            <pc:sldMk cId="3084840367" sldId="264"/>
            <ac:picMk id="6" creationId="{EBEAAE89-4C96-6EE3-EE9B-3565D48A405F}"/>
          </ac:picMkLst>
        </pc:picChg>
      </pc:sldChg>
      <pc:sldChg chg="addSp delSp modSp add mod ord delAnim modAnim">
        <pc:chgData name="william walthall" userId="f772a56296823cba" providerId="LiveId" clId="{2C5D25F4-40BD-47DD-B903-FB8832FEFCE6}" dt="2026-06-12T21:11:36.300" v="311"/>
        <pc:sldMkLst>
          <pc:docMk/>
          <pc:sldMk cId="2181589283" sldId="265"/>
        </pc:sldMkLst>
        <pc:spChg chg="del">
          <ac:chgData name="william walthall" userId="f772a56296823cba" providerId="LiveId" clId="{2C5D25F4-40BD-47DD-B903-FB8832FEFCE6}" dt="2026-06-12T20:31:09.067" v="153" actId="478"/>
          <ac:spMkLst>
            <pc:docMk/>
            <pc:sldMk cId="2181589283" sldId="265"/>
            <ac:spMk id="4" creationId="{959E2BFE-50DE-2FF8-0D0D-8F670E738A08}"/>
          </ac:spMkLst>
        </pc:spChg>
        <pc:spChg chg="mod">
          <ac:chgData name="william walthall" userId="f772a56296823cba" providerId="LiveId" clId="{2C5D25F4-40BD-47DD-B903-FB8832FEFCE6}" dt="2026-06-12T21:08:22.020" v="305" actId="1076"/>
          <ac:spMkLst>
            <pc:docMk/>
            <pc:sldMk cId="2181589283" sldId="265"/>
            <ac:spMk id="6" creationId="{A64C5777-ED59-9BC9-F127-E3386E22857E}"/>
          </ac:spMkLst>
        </pc:spChg>
        <pc:picChg chg="del">
          <ac:chgData name="william walthall" userId="f772a56296823cba" providerId="LiveId" clId="{2C5D25F4-40BD-47DD-B903-FB8832FEFCE6}" dt="2026-06-12T20:31:09.067" v="153" actId="478"/>
          <ac:picMkLst>
            <pc:docMk/>
            <pc:sldMk cId="2181589283" sldId="265"/>
            <ac:picMk id="3" creationId="{77DD0609-34C9-2606-3B5C-02FE7C93B725}"/>
          </ac:picMkLst>
        </pc:picChg>
        <pc:picChg chg="add mod">
          <ac:chgData name="william walthall" userId="f772a56296823cba" providerId="LiveId" clId="{2C5D25F4-40BD-47DD-B903-FB8832FEFCE6}" dt="2026-06-12T21:08:18.336" v="304" actId="1076"/>
          <ac:picMkLst>
            <pc:docMk/>
            <pc:sldMk cId="2181589283" sldId="265"/>
            <ac:picMk id="5" creationId="{153B2033-64BA-2E2D-2B02-546D34A0EBFC}"/>
          </ac:picMkLst>
        </pc:picChg>
      </pc:sldChg>
      <pc:sldChg chg="addSp delSp modSp add mod delAnim modAnim">
        <pc:chgData name="william walthall" userId="f772a56296823cba" providerId="LiveId" clId="{2C5D25F4-40BD-47DD-B903-FB8832FEFCE6}" dt="2026-06-12T20:43:57.458" v="204" actId="1076"/>
        <pc:sldMkLst>
          <pc:docMk/>
          <pc:sldMk cId="2533726526" sldId="266"/>
        </pc:sldMkLst>
        <pc:spChg chg="del">
          <ac:chgData name="william walthall" userId="f772a56296823cba" providerId="LiveId" clId="{2C5D25F4-40BD-47DD-B903-FB8832FEFCE6}" dt="2026-06-12T20:42:07.069" v="191" actId="478"/>
          <ac:spMkLst>
            <pc:docMk/>
            <pc:sldMk cId="2533726526" sldId="266"/>
            <ac:spMk id="4" creationId="{C2E2F04D-C828-FCFD-6A69-A8362F64B3D2}"/>
          </ac:spMkLst>
        </pc:spChg>
        <pc:spChg chg="del mod">
          <ac:chgData name="william walthall" userId="f772a56296823cba" providerId="LiveId" clId="{2C5D25F4-40BD-47DD-B903-FB8832FEFCE6}" dt="2026-06-12T20:42:07.069" v="191" actId="478"/>
          <ac:spMkLst>
            <pc:docMk/>
            <pc:sldMk cId="2533726526" sldId="266"/>
            <ac:spMk id="5" creationId="{2534B93C-69F2-D312-02CD-EC11F18F4B9E}"/>
          </ac:spMkLst>
        </pc:spChg>
        <pc:spChg chg="mod">
          <ac:chgData name="william walthall" userId="f772a56296823cba" providerId="LiveId" clId="{2C5D25F4-40BD-47DD-B903-FB8832FEFCE6}" dt="2026-06-12T20:42:13.937" v="193" actId="1076"/>
          <ac:spMkLst>
            <pc:docMk/>
            <pc:sldMk cId="2533726526" sldId="266"/>
            <ac:spMk id="10" creationId="{0B580FEB-C0D0-1408-CB07-067D8BC76739}"/>
          </ac:spMkLst>
        </pc:spChg>
        <pc:spChg chg="del mod">
          <ac:chgData name="william walthall" userId="f772a56296823cba" providerId="LiveId" clId="{2C5D25F4-40BD-47DD-B903-FB8832FEFCE6}" dt="2026-06-12T20:42:07.069" v="191" actId="478"/>
          <ac:spMkLst>
            <pc:docMk/>
            <pc:sldMk cId="2533726526" sldId="266"/>
            <ac:spMk id="18" creationId="{49B584E0-1881-5162-AB3E-A721408F586B}"/>
          </ac:spMkLst>
        </pc:spChg>
        <pc:picChg chg="add mod">
          <ac:chgData name="william walthall" userId="f772a56296823cba" providerId="LiveId" clId="{2C5D25F4-40BD-47DD-B903-FB8832FEFCE6}" dt="2026-06-12T20:43:57.458" v="204" actId="1076"/>
          <ac:picMkLst>
            <pc:docMk/>
            <pc:sldMk cId="2533726526" sldId="266"/>
            <ac:picMk id="3" creationId="{DDE837CA-02B7-BFFE-F263-36BCA3D50B53}"/>
          </ac:picMkLst>
        </pc:picChg>
        <pc:picChg chg="add mod">
          <ac:chgData name="william walthall" userId="f772a56296823cba" providerId="LiveId" clId="{2C5D25F4-40BD-47DD-B903-FB8832FEFCE6}" dt="2026-06-12T20:43:51.520" v="203" actId="14100"/>
          <ac:picMkLst>
            <pc:docMk/>
            <pc:sldMk cId="2533726526" sldId="266"/>
            <ac:picMk id="7" creationId="{C78FE111-8F3E-C865-AC67-8620948C24EE}"/>
          </ac:picMkLst>
        </pc:picChg>
      </pc:sldChg>
      <pc:sldChg chg="addSp delSp modSp add mod ord delAnim modAnim">
        <pc:chgData name="william walthall" userId="f772a56296823cba" providerId="LiveId" clId="{2C5D25F4-40BD-47DD-B903-FB8832FEFCE6}" dt="2026-06-12T21:08:55.869" v="307" actId="14100"/>
        <pc:sldMkLst>
          <pc:docMk/>
          <pc:sldMk cId="951991798" sldId="267"/>
        </pc:sldMkLst>
        <pc:spChg chg="del">
          <ac:chgData name="william walthall" userId="f772a56296823cba" providerId="LiveId" clId="{2C5D25F4-40BD-47DD-B903-FB8832FEFCE6}" dt="2026-06-12T20:47:37.299" v="207" actId="478"/>
          <ac:spMkLst>
            <pc:docMk/>
            <pc:sldMk cId="951991798" sldId="267"/>
            <ac:spMk id="4" creationId="{E06F860A-7782-4223-384C-47937B1B515C}"/>
          </ac:spMkLst>
        </pc:spChg>
        <pc:spChg chg="mod">
          <ac:chgData name="william walthall" userId="f772a56296823cba" providerId="LiveId" clId="{2C5D25F4-40BD-47DD-B903-FB8832FEFCE6}" dt="2026-06-12T21:08:55.869" v="307" actId="14100"/>
          <ac:spMkLst>
            <pc:docMk/>
            <pc:sldMk cId="951991798" sldId="267"/>
            <ac:spMk id="5" creationId="{0F625644-41B9-7E0B-DE8C-984C20D2F187}"/>
          </ac:spMkLst>
        </pc:spChg>
        <pc:spChg chg="mod">
          <ac:chgData name="william walthall" userId="f772a56296823cba" providerId="LiveId" clId="{2C5D25F4-40BD-47DD-B903-FB8832FEFCE6}" dt="2026-06-12T20:47:41.419" v="208" actId="1076"/>
          <ac:spMkLst>
            <pc:docMk/>
            <pc:sldMk cId="951991798" sldId="267"/>
            <ac:spMk id="18" creationId="{193B8250-02E9-2B47-C645-AFA8F9F4DD19}"/>
          </ac:spMkLst>
        </pc:spChg>
        <pc:picChg chg="add mod">
          <ac:chgData name="william walthall" userId="f772a56296823cba" providerId="LiveId" clId="{2C5D25F4-40BD-47DD-B903-FB8832FEFCE6}" dt="2026-06-12T20:47:52.569" v="212" actId="1076"/>
          <ac:picMkLst>
            <pc:docMk/>
            <pc:sldMk cId="951991798" sldId="267"/>
            <ac:picMk id="3" creationId="{9FC55991-94DC-FA4C-2863-1274C8E528E0}"/>
          </ac:picMkLst>
        </pc:picChg>
      </pc:sldChg>
      <pc:sldChg chg="addSp delSp modSp add mod delAnim modAnim">
        <pc:chgData name="william walthall" userId="f772a56296823cba" providerId="LiveId" clId="{2C5D25F4-40BD-47DD-B903-FB8832FEFCE6}" dt="2026-06-12T20:57:29.988" v="269" actId="1076"/>
        <pc:sldMkLst>
          <pc:docMk/>
          <pc:sldMk cId="3423904797" sldId="268"/>
        </pc:sldMkLst>
        <pc:spChg chg="del">
          <ac:chgData name="william walthall" userId="f772a56296823cba" providerId="LiveId" clId="{2C5D25F4-40BD-47DD-B903-FB8832FEFCE6}" dt="2026-06-12T20:50:57.474" v="232" actId="478"/>
          <ac:spMkLst>
            <pc:docMk/>
            <pc:sldMk cId="3423904797" sldId="268"/>
            <ac:spMk id="14" creationId="{C2FCB3B6-9779-FF24-12BA-48BC602E909E}"/>
          </ac:spMkLst>
        </pc:spChg>
        <pc:spChg chg="del">
          <ac:chgData name="william walthall" userId="f772a56296823cba" providerId="LiveId" clId="{2C5D25F4-40BD-47DD-B903-FB8832FEFCE6}" dt="2026-06-12T20:50:59.238" v="233" actId="478"/>
          <ac:spMkLst>
            <pc:docMk/>
            <pc:sldMk cId="3423904797" sldId="268"/>
            <ac:spMk id="15" creationId="{A111CBEF-62B8-AE8D-2513-D7B8A5C5604F}"/>
          </ac:spMkLst>
        </pc:spChg>
        <pc:spChg chg="mod">
          <ac:chgData name="william walthall" userId="f772a56296823cba" providerId="LiveId" clId="{2C5D25F4-40BD-47DD-B903-FB8832FEFCE6}" dt="2026-06-12T20:52:10.051" v="253" actId="20577"/>
          <ac:spMkLst>
            <pc:docMk/>
            <pc:sldMk cId="3423904797" sldId="268"/>
            <ac:spMk id="16" creationId="{70928DB6-6930-B12B-5B19-6A70B93772C6}"/>
          </ac:spMkLst>
        </pc:spChg>
        <pc:spChg chg="del">
          <ac:chgData name="william walthall" userId="f772a56296823cba" providerId="LiveId" clId="{2C5D25F4-40BD-47DD-B903-FB8832FEFCE6}" dt="2026-06-12T20:50:55.107" v="231" actId="478"/>
          <ac:spMkLst>
            <pc:docMk/>
            <pc:sldMk cId="3423904797" sldId="268"/>
            <ac:spMk id="18" creationId="{80B12BDF-4A47-6E8A-0F2E-EDA076F94E02}"/>
          </ac:spMkLst>
        </pc:spChg>
        <pc:picChg chg="add del mod">
          <ac:chgData name="william walthall" userId="f772a56296823cba" providerId="LiveId" clId="{2C5D25F4-40BD-47DD-B903-FB8832FEFCE6}" dt="2026-06-12T20:51:28.384" v="239" actId="478"/>
          <ac:picMkLst>
            <pc:docMk/>
            <pc:sldMk cId="3423904797" sldId="268"/>
            <ac:picMk id="3" creationId="{CFE85631-840F-21B2-7932-224DAE8B70C4}"/>
          </ac:picMkLst>
        </pc:picChg>
        <pc:picChg chg="add mod">
          <ac:chgData name="william walthall" userId="f772a56296823cba" providerId="LiveId" clId="{2C5D25F4-40BD-47DD-B903-FB8832FEFCE6}" dt="2026-06-12T20:57:29.988" v="269" actId="1076"/>
          <ac:picMkLst>
            <pc:docMk/>
            <pc:sldMk cId="3423904797" sldId="268"/>
            <ac:picMk id="5" creationId="{843130F3-A983-F63E-B523-65C5D37142EA}"/>
          </ac:picMkLst>
        </pc:picChg>
        <pc:picChg chg="add mod">
          <ac:chgData name="william walthall" userId="f772a56296823cba" providerId="LiveId" clId="{2C5D25F4-40BD-47DD-B903-FB8832FEFCE6}" dt="2026-06-12T20:57:16.644" v="266" actId="1076"/>
          <ac:picMkLst>
            <pc:docMk/>
            <pc:sldMk cId="3423904797" sldId="268"/>
            <ac:picMk id="7" creationId="{6C6B206B-4CE0-3BEB-56D8-F35AE3A82F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7C348E-AF7F-61D2-EFD6-F1C8762A979A}"/>
              </a:ext>
            </a:extLst>
          </p:cNvPr>
          <p:cNvSpPr txBox="1"/>
          <p:nvPr/>
        </p:nvSpPr>
        <p:spPr>
          <a:xfrm>
            <a:off x="3046379" y="1342576"/>
            <a:ext cx="60992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Walk With the Word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6600" b="1"/>
              <a:t>John 19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FDA11-CCE1-DE00-BAA7-D8CD53BC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625644-41B9-7E0B-DE8C-984C20D2F187}"/>
              </a:ext>
            </a:extLst>
          </p:cNvPr>
          <p:cNvSpPr txBox="1"/>
          <p:nvPr/>
        </p:nvSpPr>
        <p:spPr>
          <a:xfrm>
            <a:off x="629348" y="625538"/>
            <a:ext cx="940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19:31-42 – Jesus’ legs are </a:t>
            </a:r>
            <a:r>
              <a:rPr lang="en-US" sz="2800" i="1" dirty="0"/>
              <a:t>not</a:t>
            </a:r>
            <a:r>
              <a:rPr lang="en-US" sz="2800" dirty="0"/>
              <a:t> broken: this fulfills </a:t>
            </a:r>
            <a:r>
              <a:rPr lang="en-US" sz="2800" i="1" u="sng" dirty="0"/>
              <a:t>Psalm 34:20.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3B8250-02E9-2B47-C645-AFA8F9F4DD19}"/>
              </a:ext>
            </a:extLst>
          </p:cNvPr>
          <p:cNvSpPr txBox="1"/>
          <p:nvPr/>
        </p:nvSpPr>
        <p:spPr>
          <a:xfrm>
            <a:off x="1181990" y="1353349"/>
            <a:ext cx="901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Jesus’ side was pierced, out flowed </a:t>
            </a:r>
            <a:r>
              <a:rPr lang="en-US" sz="2800" i="1" u="sng" dirty="0"/>
              <a:t>blood and water.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55991-94DC-FA4C-2863-1274C8E5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12" y="2081160"/>
            <a:ext cx="4735384" cy="47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9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C318-4F14-FA51-1647-CB1E922F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621152-CD5C-0386-B28E-1F85FB6C567D}"/>
              </a:ext>
            </a:extLst>
          </p:cNvPr>
          <p:cNvSpPr txBox="1"/>
          <p:nvPr/>
        </p:nvSpPr>
        <p:spPr>
          <a:xfrm>
            <a:off x="1494616" y="851124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is prepared for burial by Joseph and </a:t>
            </a:r>
            <a:r>
              <a:rPr lang="en-US" sz="2800" i="1" u="sng" dirty="0"/>
              <a:t>Nicodemus.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E017E-2EBF-BF3B-7B3A-A3CD86A3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877"/>
            <a:ext cx="6184669" cy="4632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E17F4A-8793-BB58-0E7D-1113AA69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10" y="1851719"/>
            <a:ext cx="6049273" cy="40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2C168-425E-5918-0560-BB6483364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580FEB-C0D0-1408-CB07-067D8BC76739}"/>
              </a:ext>
            </a:extLst>
          </p:cNvPr>
          <p:cNvSpPr txBox="1"/>
          <p:nvPr/>
        </p:nvSpPr>
        <p:spPr>
          <a:xfrm>
            <a:off x="1965761" y="550961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in entombed in the Garden of </a:t>
            </a:r>
            <a:r>
              <a:rPr lang="en-US" sz="2800" i="1" u="sng" dirty="0"/>
              <a:t>Gethsemane.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837CA-02B7-BFFE-F263-36BCA3D5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506" y="2024109"/>
            <a:ext cx="5876482" cy="283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FE111-8F3E-C865-AC67-8620948C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" y="1751529"/>
            <a:ext cx="6084553" cy="33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2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830210" y="51174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19:1-16 – After Jesus’ meeting w/ Pilate, Jesus is </a:t>
            </a:r>
            <a:r>
              <a:rPr lang="en-US" sz="2800" i="1" u="sng" dirty="0"/>
              <a:t>scourged.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23CC9-A3D9-A5E2-0EF2-F72871895F0A}"/>
              </a:ext>
            </a:extLst>
          </p:cNvPr>
          <p:cNvSpPr txBox="1"/>
          <p:nvPr/>
        </p:nvSpPr>
        <p:spPr>
          <a:xfrm>
            <a:off x="1390927" y="5823031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act of scourging took a victim </a:t>
            </a:r>
            <a:r>
              <a:rPr lang="en-US" sz="2800" i="1" u="sng" dirty="0"/>
              <a:t>near death.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2CD42-806D-F503-13AE-CDA7DF3B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59" y="1060455"/>
            <a:ext cx="5001792" cy="4762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8BC58-E72B-4274-1BC2-5417500B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65" y="1161661"/>
            <a:ext cx="3024595" cy="45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D79E0-BF68-9B8D-372D-F72F885C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1DFD4F4-2916-8B4A-EE30-35FE0BBB0672}"/>
              </a:ext>
            </a:extLst>
          </p:cNvPr>
          <p:cNvSpPr txBox="1"/>
          <p:nvPr/>
        </p:nvSpPr>
        <p:spPr>
          <a:xfrm>
            <a:off x="1104651" y="1334489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Pilate interviews Jesus again and claims </a:t>
            </a:r>
            <a:r>
              <a:rPr lang="en-US" sz="2800" i="1" dirty="0"/>
              <a:t>“</a:t>
            </a:r>
            <a:r>
              <a:rPr lang="en-US" sz="2800" i="1" u="sng" dirty="0"/>
              <a:t>no guilt.</a:t>
            </a:r>
            <a:r>
              <a:rPr lang="en-US" sz="2800" i="1" dirty="0"/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68E8B-00B9-05A1-0D41-86CC62B24386}"/>
              </a:ext>
            </a:extLst>
          </p:cNvPr>
          <p:cNvSpPr txBox="1"/>
          <p:nvPr/>
        </p:nvSpPr>
        <p:spPr>
          <a:xfrm>
            <a:off x="1104651" y="2690337"/>
            <a:ext cx="998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states Pilate’s authority has been given “from above”:</a:t>
            </a:r>
            <a:br>
              <a:rPr lang="en-US" sz="2800" dirty="0"/>
            </a:br>
            <a:r>
              <a:rPr lang="en-US" sz="2800" dirty="0"/>
              <a:t>     this puts Pilate in </a:t>
            </a:r>
            <a:r>
              <a:rPr lang="en-US" sz="2800" i="1" u="sng" dirty="0"/>
              <a:t>greater responsibility.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CA06A-6C5E-73D6-6595-3612C2E1FFA3}"/>
              </a:ext>
            </a:extLst>
          </p:cNvPr>
          <p:cNvSpPr txBox="1"/>
          <p:nvPr/>
        </p:nvSpPr>
        <p:spPr>
          <a:xfrm>
            <a:off x="1104651" y="4477072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Pilate is intimidated by the crowd: “You are no friend of </a:t>
            </a:r>
            <a:r>
              <a:rPr lang="en-US" sz="2800" i="1" u="sng" dirty="0"/>
              <a:t>Caesar</a:t>
            </a:r>
            <a:r>
              <a:rPr lang="en-US" sz="2800" i="1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89724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5C74-E007-1E34-B163-32AD3C78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0928DB6-6930-B12B-5B19-6A70B93772C6}"/>
              </a:ext>
            </a:extLst>
          </p:cNvPr>
          <p:cNvSpPr txBox="1"/>
          <p:nvPr/>
        </p:nvSpPr>
        <p:spPr>
          <a:xfrm>
            <a:off x="1260296" y="445274"/>
            <a:ext cx="998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Pilate tells the crowd, “Behold, your king!” But the crowd</a:t>
            </a:r>
            <a:br>
              <a:rPr lang="en-US" sz="2800" dirty="0"/>
            </a:br>
            <a:r>
              <a:rPr lang="en-US" sz="2800" dirty="0"/>
              <a:t>             cries out, “</a:t>
            </a:r>
            <a:r>
              <a:rPr lang="en-US" sz="2800" i="1" dirty="0"/>
              <a:t>We</a:t>
            </a:r>
            <a:r>
              <a:rPr lang="en-US" sz="2800" dirty="0"/>
              <a:t> have no king but </a:t>
            </a:r>
            <a:r>
              <a:rPr lang="en-US" sz="2800" i="1" u="sng" dirty="0"/>
              <a:t>Caesar!”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130F3-A983-F63E-B523-65C5D371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296"/>
            <a:ext cx="6268959" cy="4701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B206B-4CE0-3BEB-56D8-F35AE3A82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26" y="1711007"/>
            <a:ext cx="5146993" cy="51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DE395-1BA1-7621-E834-E8B869B2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ADE98D-D16D-4737-1452-622E93D54FDB}"/>
              </a:ext>
            </a:extLst>
          </p:cNvPr>
          <p:cNvSpPr txBox="1"/>
          <p:nvPr/>
        </p:nvSpPr>
        <p:spPr>
          <a:xfrm>
            <a:off x="847786" y="600150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19:17-30 – Jesus is taken to be crucified at </a:t>
            </a:r>
            <a:r>
              <a:rPr lang="en-US" sz="2800" i="1" u="sng" dirty="0"/>
              <a:t>Golgotha.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952E0-61D6-0E21-0230-C4A4D3EBE8B6}"/>
              </a:ext>
            </a:extLst>
          </p:cNvPr>
          <p:cNvSpPr txBox="1"/>
          <p:nvPr/>
        </p:nvSpPr>
        <p:spPr>
          <a:xfrm>
            <a:off x="1316154" y="5520966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Pilate commands the inscription: “Jesus the Nazarene, the</a:t>
            </a:r>
            <a:br>
              <a:rPr lang="en-US" sz="2800" dirty="0"/>
            </a:br>
            <a:r>
              <a:rPr lang="en-US" sz="2800" dirty="0"/>
              <a:t>                             </a:t>
            </a:r>
            <a:r>
              <a:rPr lang="en-US" sz="2800" i="1" u="sng" dirty="0"/>
              <a:t>king of the Jews.</a:t>
            </a:r>
            <a:r>
              <a:rPr lang="en-US" sz="2800" i="1" dirty="0"/>
              <a:t>”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7B464-43D3-9C8C-4CE9-387AA5E2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17" y="1288386"/>
            <a:ext cx="4067564" cy="40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1A37C-43DC-8E16-D7CC-97A1D9D1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844B53C-6507-A45F-186F-C5821EFD46AE}"/>
              </a:ext>
            </a:extLst>
          </p:cNvPr>
          <p:cNvSpPr txBox="1"/>
          <p:nvPr/>
        </p:nvSpPr>
        <p:spPr>
          <a:xfrm>
            <a:off x="1366118" y="810488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soldiers cast lots for Jesus’ tunic: fulfills </a:t>
            </a:r>
            <a:r>
              <a:rPr lang="en-US" sz="2800" i="1" u="sng" dirty="0"/>
              <a:t>Psalm 22:18.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11E02-EA48-3E50-8573-47E8193C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85" y="1520319"/>
            <a:ext cx="8014536" cy="53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FF3D3-BCDE-8182-19B1-184C68240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0F7EC4-F7FE-2F9E-6DFD-74E6A82624FD}"/>
              </a:ext>
            </a:extLst>
          </p:cNvPr>
          <p:cNvSpPr txBox="1"/>
          <p:nvPr/>
        </p:nvSpPr>
        <p:spPr>
          <a:xfrm>
            <a:off x="1366118" y="672726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the scene of the cross, there were 4 women and </a:t>
            </a:r>
            <a:r>
              <a:rPr lang="en-US" sz="2800" i="1" u="sng" dirty="0"/>
              <a:t>John.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AAE89-4C96-6EE3-EE9B-3565D48A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8" y="1423987"/>
            <a:ext cx="9989038" cy="5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30181-8BCF-839B-787D-63E24E126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B605B2-F37D-7DC4-2C0D-EDE48D540D11}"/>
              </a:ext>
            </a:extLst>
          </p:cNvPr>
          <p:cNvSpPr txBox="1"/>
          <p:nvPr/>
        </p:nvSpPr>
        <p:spPr>
          <a:xfrm>
            <a:off x="2149888" y="586201"/>
            <a:ext cx="712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instructs John to look after </a:t>
            </a:r>
            <a:r>
              <a:rPr lang="en-US" sz="2800" i="1" u="sng" dirty="0"/>
              <a:t>His mother.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48798-33C9-22EA-EB34-7B1DD77D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42" y="1459318"/>
            <a:ext cx="9190635" cy="51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36D63-B43A-EF41-6B85-03AABCC9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4C5777-ED59-9BC9-F127-E3386E22857E}"/>
              </a:ext>
            </a:extLst>
          </p:cNvPr>
          <p:cNvSpPr txBox="1"/>
          <p:nvPr/>
        </p:nvSpPr>
        <p:spPr>
          <a:xfrm>
            <a:off x="582542" y="2228671"/>
            <a:ext cx="3330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Jesus declares,</a:t>
            </a:r>
          </a:p>
          <a:p>
            <a:r>
              <a:rPr lang="en-US" sz="3600" i="1" dirty="0"/>
              <a:t>“</a:t>
            </a:r>
            <a:r>
              <a:rPr lang="en-US" sz="3600" i="1" u="sng" dirty="0"/>
              <a:t>It is finished</a:t>
            </a:r>
            <a:r>
              <a:rPr lang="en-US" sz="3600" i="1" dirty="0"/>
              <a:t>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B2033-64BA-2E2D-2B02-546D34A0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36" y="4916"/>
            <a:ext cx="6853084" cy="68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8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7280</TotalTime>
  <Words>221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65</cp:revision>
  <dcterms:created xsi:type="dcterms:W3CDTF">2024-09-25T23:04:28Z</dcterms:created>
  <dcterms:modified xsi:type="dcterms:W3CDTF">2026-06-12T22:30:41Z</dcterms:modified>
</cp:coreProperties>
</file>