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0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4F440FB-252F-430B-B6CB-07EEEDE86B4E}" v="1" dt="2026-04-06T22:36:13.24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49" d="100"/>
          <a:sy n="49" d="100"/>
        </p:scale>
        <p:origin x="54" y="11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lliam walthall" userId="f772a56296823cba" providerId="LiveId" clId="{2C5D25F4-40BD-47DD-B903-FB8832FEFCE6}"/>
    <pc:docChg chg="custSel modSld">
      <pc:chgData name="william walthall" userId="f772a56296823cba" providerId="LiveId" clId="{2C5D25F4-40BD-47DD-B903-FB8832FEFCE6}" dt="2026-04-06T22:36:20.251" v="6" actId="1076"/>
      <pc:docMkLst>
        <pc:docMk/>
      </pc:docMkLst>
      <pc:sldChg chg="addSp delSp modSp mod">
        <pc:chgData name="william walthall" userId="f772a56296823cba" providerId="LiveId" clId="{2C5D25F4-40BD-47DD-B903-FB8832FEFCE6}" dt="2026-04-06T22:36:20.251" v="6" actId="1076"/>
        <pc:sldMkLst>
          <pc:docMk/>
          <pc:sldMk cId="4000795167" sldId="256"/>
        </pc:sldMkLst>
        <pc:spChg chg="del">
          <ac:chgData name="william walthall" userId="f772a56296823cba" providerId="LiveId" clId="{2C5D25F4-40BD-47DD-B903-FB8832FEFCE6}" dt="2026-04-06T22:36:07.262" v="1" actId="478"/>
          <ac:spMkLst>
            <pc:docMk/>
            <pc:sldMk cId="4000795167" sldId="256"/>
            <ac:spMk id="2" creationId="{99713718-7740-0E34-4380-77FBEC6DFF7E}"/>
          </ac:spMkLst>
        </pc:spChg>
        <pc:spChg chg="del">
          <ac:chgData name="william walthall" userId="f772a56296823cba" providerId="LiveId" clId="{2C5D25F4-40BD-47DD-B903-FB8832FEFCE6}" dt="2026-04-06T22:36:07.262" v="1" actId="478"/>
          <ac:spMkLst>
            <pc:docMk/>
            <pc:sldMk cId="4000795167" sldId="256"/>
            <ac:spMk id="3" creationId="{E0DB0445-294E-5364-DEFB-010B0E388F9F}"/>
          </ac:spMkLst>
        </pc:spChg>
        <pc:spChg chg="del">
          <ac:chgData name="william walthall" userId="f772a56296823cba" providerId="LiveId" clId="{2C5D25F4-40BD-47DD-B903-FB8832FEFCE6}" dt="2026-04-06T22:36:07.262" v="1" actId="478"/>
          <ac:spMkLst>
            <pc:docMk/>
            <pc:sldMk cId="4000795167" sldId="256"/>
            <ac:spMk id="4" creationId="{AF54BD31-DF30-D677-C270-694D3EC771CE}"/>
          </ac:spMkLst>
        </pc:spChg>
        <pc:spChg chg="del">
          <ac:chgData name="william walthall" userId="f772a56296823cba" providerId="LiveId" clId="{2C5D25F4-40BD-47DD-B903-FB8832FEFCE6}" dt="2026-04-06T22:36:07.262" v="1" actId="478"/>
          <ac:spMkLst>
            <pc:docMk/>
            <pc:sldMk cId="4000795167" sldId="256"/>
            <ac:spMk id="5" creationId="{E85125DD-84AA-36B6-8446-3B8DE9A94D2F}"/>
          </ac:spMkLst>
        </pc:spChg>
        <pc:spChg chg="del">
          <ac:chgData name="william walthall" userId="f772a56296823cba" providerId="LiveId" clId="{2C5D25F4-40BD-47DD-B903-FB8832FEFCE6}" dt="2026-04-06T22:36:07.262" v="1" actId="478"/>
          <ac:spMkLst>
            <pc:docMk/>
            <pc:sldMk cId="4000795167" sldId="256"/>
            <ac:spMk id="6" creationId="{671081E0-119C-1C9A-0EC8-FC61ADCCEA5A}"/>
          </ac:spMkLst>
        </pc:spChg>
        <pc:spChg chg="add del mod">
          <ac:chgData name="william walthall" userId="f772a56296823cba" providerId="LiveId" clId="{2C5D25F4-40BD-47DD-B903-FB8832FEFCE6}" dt="2026-04-06T22:36:10.324" v="2" actId="478"/>
          <ac:spMkLst>
            <pc:docMk/>
            <pc:sldMk cId="4000795167" sldId="256"/>
            <ac:spMk id="8" creationId="{54662733-155C-8BF8-1660-E94B092896C9}"/>
          </ac:spMkLst>
        </pc:spChg>
        <pc:spChg chg="add mod">
          <ac:chgData name="william walthall" userId="f772a56296823cba" providerId="LiveId" clId="{2C5D25F4-40BD-47DD-B903-FB8832FEFCE6}" dt="2026-04-06T22:36:20.251" v="6" actId="1076"/>
          <ac:spMkLst>
            <pc:docMk/>
            <pc:sldMk cId="4000795167" sldId="256"/>
            <ac:spMk id="9" creationId="{4CC4D20D-7678-FF40-A9E0-B264D7B13511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5EC671-CD10-4CC3-B323-29AEC78D2140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935F69-25BA-490C-8F62-7DF8364206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9629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E3B7B-C7B5-42CF-90CF-67B3D21B2314}" type="datetime1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455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D9902-F134-45BD-ABD2-80C28059B090}" type="datetime1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68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04DB0-379A-41B7-9B29-7F42F0D571D5}" type="datetime1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243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96519-E62D-4F8C-AE1E-36928EC7D15C}" type="datetime1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918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7AEB6-FCE1-4CD5-923B-84E54F1460D5}" type="datetime1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25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74C2F-71A1-43C9-B2F6-A4FAC8157F1A}" type="datetime1">
              <a:rPr lang="en-US" smtClean="0"/>
              <a:t>4/6/2026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405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31DCC-9916-4BB7-A2E9-25EC84C740A7}" type="datetime1">
              <a:rPr lang="en-US" smtClean="0"/>
              <a:t>4/6/2026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260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9146A-335D-4B7F-86AE-5D483B1F631C}" type="datetime1">
              <a:rPr lang="en-US" smtClean="0"/>
              <a:t>4/6/2026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067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1D8EC-8E17-4CE6-99C2-C22488572868}" type="datetime1">
              <a:rPr lang="en-US" smtClean="0"/>
              <a:t>4/6/2026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866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50ABA-DFFA-4B13-BB77-624D9164A38B}" type="datetime1">
              <a:rPr lang="en-US" smtClean="0"/>
              <a:t>4/6/2026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278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0A08F-2B1D-4498-A043-7C299B1C2561}" type="datetime1">
              <a:rPr lang="en-US" smtClean="0"/>
              <a:t>4/6/2026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753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7E9B64-DC09-41C8-9DE3-DA74AF8D2F97}" type="datetime1">
              <a:rPr lang="en-US" smtClean="0"/>
              <a:t>4/6/2026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91CC32-6A6B-4E2E-BBA1-6864F305DA2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5537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1" r:id="rId1"/>
    <p:sldLayoutId id="2147483912" r:id="rId2"/>
    <p:sldLayoutId id="2147483913" r:id="rId3"/>
    <p:sldLayoutId id="2147483914" r:id="rId4"/>
    <p:sldLayoutId id="2147483915" r:id="rId5"/>
    <p:sldLayoutId id="2147483916" r:id="rId6"/>
    <p:sldLayoutId id="2147483917" r:id="rId7"/>
    <p:sldLayoutId id="2147483918" r:id="rId8"/>
    <p:sldLayoutId id="2147483919" r:id="rId9"/>
    <p:sldLayoutId id="2147483920" r:id="rId10"/>
    <p:sldLayoutId id="2147483921" r:id="rId11"/>
  </p:sldLayoutIdLst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4CC4D20D-7678-FF40-A9E0-B264D7B13511}"/>
              </a:ext>
            </a:extLst>
          </p:cNvPr>
          <p:cNvSpPr txBox="1"/>
          <p:nvPr/>
        </p:nvSpPr>
        <p:spPr>
          <a:xfrm>
            <a:off x="3046379" y="1400942"/>
            <a:ext cx="6099242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800" dirty="0"/>
              <a:t>Walk With the Word</a:t>
            </a:r>
          </a:p>
          <a:p>
            <a:pPr algn="ctr"/>
            <a:endParaRPr lang="en-US" sz="4800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r>
              <a:rPr lang="en-US" sz="6600" b="1" dirty="0"/>
              <a:t>John 2</a:t>
            </a:r>
          </a:p>
        </p:txBody>
      </p:sp>
    </p:spTree>
    <p:extLst>
      <p:ext uri="{BB962C8B-B14F-4D97-AF65-F5344CB8AC3E}">
        <p14:creationId xmlns:p14="http://schemas.microsoft.com/office/powerpoint/2010/main" val="4000795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F3B53D3-C81A-7E8B-A4F3-5FB00501D6B0}"/>
              </a:ext>
            </a:extLst>
          </p:cNvPr>
          <p:cNvSpPr txBox="1"/>
          <p:nvPr/>
        </p:nvSpPr>
        <p:spPr>
          <a:xfrm>
            <a:off x="678376" y="946988"/>
            <a:ext cx="97460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2:1-11 – </a:t>
            </a:r>
            <a:r>
              <a:rPr lang="en-US" sz="2800"/>
              <a:t>Jesus’ </a:t>
            </a:r>
            <a:r>
              <a:rPr lang="en-US" sz="2800" dirty="0"/>
              <a:t>first recorded miracle:</a:t>
            </a:r>
            <a:br>
              <a:rPr lang="en-US" sz="2800" dirty="0"/>
            </a:br>
            <a:r>
              <a:rPr lang="en-US" sz="2800" dirty="0"/>
              <a:t>               the </a:t>
            </a:r>
            <a:r>
              <a:rPr lang="en-US" sz="2800" i="1" u="sng" dirty="0"/>
              <a:t>wedding in Cana.</a:t>
            </a:r>
            <a:endParaRPr lang="en-US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2723CC9-A3D9-A5E2-0EF2-F72871895F0A}"/>
              </a:ext>
            </a:extLst>
          </p:cNvPr>
          <p:cNvSpPr txBox="1"/>
          <p:nvPr/>
        </p:nvSpPr>
        <p:spPr>
          <a:xfrm>
            <a:off x="1042058" y="2456576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“My hour is not yet come” meaning to </a:t>
            </a:r>
            <a:r>
              <a:rPr lang="en-US" sz="2800" i="1" u="sng" dirty="0"/>
              <a:t>reveal Himself as God.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8C17EA5-0B58-4107-CD38-805A6D2FBAFC}"/>
              </a:ext>
            </a:extLst>
          </p:cNvPr>
          <p:cNvSpPr txBox="1"/>
          <p:nvPr/>
        </p:nvSpPr>
        <p:spPr>
          <a:xfrm>
            <a:off x="1042058" y="3353100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Jesus turns water into </a:t>
            </a:r>
            <a:r>
              <a:rPr lang="en-US" sz="2800" i="1" u="sng" dirty="0"/>
              <a:t>excellent wine.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AA62394-2321-CFCC-DAAF-BD80FD7B046A}"/>
              </a:ext>
            </a:extLst>
          </p:cNvPr>
          <p:cNvSpPr txBox="1"/>
          <p:nvPr/>
        </p:nvSpPr>
        <p:spPr>
          <a:xfrm>
            <a:off x="1042058" y="4249624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Point: His disciples </a:t>
            </a:r>
            <a:r>
              <a:rPr lang="en-US" sz="2800" i="1" u="sng" dirty="0"/>
              <a:t>believed in Him </a:t>
            </a:r>
            <a:r>
              <a:rPr lang="en-US" sz="2800" dirty="0"/>
              <a:t>(1:11).</a:t>
            </a:r>
            <a:endParaRPr lang="en-US" sz="2800" i="1" u="sng" dirty="0"/>
          </a:p>
        </p:txBody>
      </p:sp>
    </p:spTree>
    <p:extLst>
      <p:ext uri="{BB962C8B-B14F-4D97-AF65-F5344CB8AC3E}">
        <p14:creationId xmlns:p14="http://schemas.microsoft.com/office/powerpoint/2010/main" val="1525269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8" grpId="0"/>
      <p:bldP spid="1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FCC318-4F14-FA51-1647-CB1E922FA3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1499C86-BDA5-57E5-E671-CD02653FCA69}"/>
              </a:ext>
            </a:extLst>
          </p:cNvPr>
          <p:cNvSpPr txBox="1"/>
          <p:nvPr/>
        </p:nvSpPr>
        <p:spPr>
          <a:xfrm>
            <a:off x="678376" y="946988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2:12 – Jesus had “biological” </a:t>
            </a:r>
            <a:r>
              <a:rPr lang="en-US" sz="2800" i="1" u="sng" dirty="0"/>
              <a:t>brothers and sisters</a:t>
            </a:r>
            <a:r>
              <a:rPr lang="en-US" sz="2800" dirty="0"/>
              <a:t> (Matt. </a:t>
            </a:r>
            <a:r>
              <a:rPr lang="en-US" sz="2800"/>
              <a:t>13:55-56</a:t>
            </a:r>
            <a:r>
              <a:rPr lang="en-US" sz="2800" dirty="0"/>
              <a:t>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32F72B5-CFC8-8ACB-E180-8A4150FAB086}"/>
              </a:ext>
            </a:extLst>
          </p:cNvPr>
          <p:cNvSpPr txBox="1"/>
          <p:nvPr/>
        </p:nvSpPr>
        <p:spPr>
          <a:xfrm>
            <a:off x="678376" y="2232182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2:13-22 – Jesus cleanses the Temple from </a:t>
            </a:r>
            <a:r>
              <a:rPr lang="en-US" sz="2800" i="1" u="sng" dirty="0"/>
              <a:t>commercialism.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16898EE-0B50-A216-A846-4A62EA55AD71}"/>
              </a:ext>
            </a:extLst>
          </p:cNvPr>
          <p:cNvSpPr txBox="1"/>
          <p:nvPr/>
        </p:nvSpPr>
        <p:spPr>
          <a:xfrm>
            <a:off x="990104" y="3082752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The Jewish authorities: always seeking </a:t>
            </a:r>
            <a:r>
              <a:rPr lang="en-US" sz="2800" i="1" u="sng" dirty="0"/>
              <a:t>a sign.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C4E0326-9DE2-1560-21E8-765511A6E422}"/>
              </a:ext>
            </a:extLst>
          </p:cNvPr>
          <p:cNvSpPr txBox="1"/>
          <p:nvPr/>
        </p:nvSpPr>
        <p:spPr>
          <a:xfrm>
            <a:off x="990104" y="4106336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Jesus foretells His </a:t>
            </a:r>
            <a:r>
              <a:rPr lang="en-US" sz="2800" i="1" u="sng" dirty="0"/>
              <a:t>resurrection.</a:t>
            </a:r>
          </a:p>
        </p:txBody>
      </p:sp>
    </p:spTree>
    <p:extLst>
      <p:ext uri="{BB962C8B-B14F-4D97-AF65-F5344CB8AC3E}">
        <p14:creationId xmlns:p14="http://schemas.microsoft.com/office/powerpoint/2010/main" val="2516906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4659D0-A514-CFC5-8D56-9FFE7E5279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4543D63-AE5D-1D5B-0015-54A140153AD9}"/>
              </a:ext>
            </a:extLst>
          </p:cNvPr>
          <p:cNvSpPr txBox="1"/>
          <p:nvPr/>
        </p:nvSpPr>
        <p:spPr>
          <a:xfrm>
            <a:off x="678376" y="946988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2:23-25 – Many believe in Jesus because of His </a:t>
            </a:r>
            <a:r>
              <a:rPr lang="en-US" sz="2800" i="1" u="sng" dirty="0"/>
              <a:t>signs.</a:t>
            </a:r>
            <a:endParaRPr lang="en-US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46C04A2-4468-9AAC-6D27-74FF78C1DCCD}"/>
              </a:ext>
            </a:extLst>
          </p:cNvPr>
          <p:cNvSpPr txBox="1"/>
          <p:nvPr/>
        </p:nvSpPr>
        <p:spPr>
          <a:xfrm>
            <a:off x="1094013" y="1801293"/>
            <a:ext cx="97460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Jesus was not “entrusting” Himself to them because He knew</a:t>
            </a:r>
            <a:br>
              <a:rPr lang="en-US" sz="2800" dirty="0"/>
            </a:br>
            <a:r>
              <a:rPr lang="en-US" sz="2800" dirty="0"/>
              <a:t>“what was in man”: “signs” are </a:t>
            </a:r>
            <a:r>
              <a:rPr lang="en-US" sz="2800" i="1" u="sng" dirty="0"/>
              <a:t>not enough.</a:t>
            </a:r>
          </a:p>
        </p:txBody>
      </p:sp>
    </p:spTree>
    <p:extLst>
      <p:ext uri="{BB962C8B-B14F-4D97-AF65-F5344CB8AC3E}">
        <p14:creationId xmlns:p14="http://schemas.microsoft.com/office/powerpoint/2010/main" val="3556027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4156</TotalTime>
  <Words>128</Words>
  <Application>Microsoft Office PowerPoint</Application>
  <PresentationFormat>Widescreen</PresentationFormat>
  <Paragraphs>15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Aptos</vt:lpstr>
      <vt:lpstr>Arial</vt:lpstr>
      <vt:lpstr>Calibri</vt:lpstr>
      <vt:lpstr>Calibri Light</vt:lpstr>
      <vt:lpstr>Office 2013 - 2022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william walthall</dc:creator>
  <cp:lastModifiedBy>william walthall</cp:lastModifiedBy>
  <cp:revision>48</cp:revision>
  <dcterms:created xsi:type="dcterms:W3CDTF">2024-09-25T23:04:28Z</dcterms:created>
  <dcterms:modified xsi:type="dcterms:W3CDTF">2026-04-06T22:36:22Z</dcterms:modified>
</cp:coreProperties>
</file>