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6"/>
  </p:notesMasterIdLst>
  <p:sldIdLst>
    <p:sldId id="256" r:id="rId2"/>
    <p:sldId id="257" r:id="rId3"/>
    <p:sldId id="260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0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2" d="100"/>
          <a:sy n="52" d="100"/>
        </p:scale>
        <p:origin x="90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2C5D25F4-40BD-47DD-B903-FB8832FEFCE6}"/>
    <pc:docChg chg="custSel modSld">
      <pc:chgData name="william walthall" userId="f772a56296823cba" providerId="LiveId" clId="{2C5D25F4-40BD-47DD-B903-FB8832FEFCE6}" dt="2026-06-15T19:44:32.879" v="108" actId="20577"/>
      <pc:docMkLst>
        <pc:docMk/>
      </pc:docMkLst>
      <pc:sldChg chg="modSp mod">
        <pc:chgData name="william walthall" userId="f772a56296823cba" providerId="LiveId" clId="{2C5D25F4-40BD-47DD-B903-FB8832FEFCE6}" dt="2026-06-15T19:44:32.879" v="108" actId="20577"/>
        <pc:sldMkLst>
          <pc:docMk/>
          <pc:sldMk cId="2516906018" sldId="258"/>
        </pc:sldMkLst>
        <pc:spChg chg="mod">
          <ac:chgData name="william walthall" userId="f772a56296823cba" providerId="LiveId" clId="{2C5D25F4-40BD-47DD-B903-FB8832FEFCE6}" dt="2026-06-15T19:44:32.879" v="108" actId="20577"/>
          <ac:spMkLst>
            <pc:docMk/>
            <pc:sldMk cId="2516906018" sldId="258"/>
            <ac:spMk id="5" creationId="{81499C86-BDA5-57E5-E671-CD02653FCA6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6/15/2026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136A530-0DAB-15B1-418E-25B5FE452193}"/>
              </a:ext>
            </a:extLst>
          </p:cNvPr>
          <p:cNvSpPr txBox="1"/>
          <p:nvPr/>
        </p:nvSpPr>
        <p:spPr>
          <a:xfrm>
            <a:off x="3046379" y="1342576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John 20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917366" y="1034968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20:1-10 – The empty tomb is discovered by </a:t>
            </a:r>
            <a:r>
              <a:rPr lang="en-US" sz="2800" i="1" u="sng" dirty="0"/>
              <a:t>Mary Magdalene.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723CC9-A3D9-A5E2-0EF2-F72871895F0A}"/>
              </a:ext>
            </a:extLst>
          </p:cNvPr>
          <p:cNvSpPr txBox="1"/>
          <p:nvPr/>
        </p:nvSpPr>
        <p:spPr>
          <a:xfrm>
            <a:off x="1222976" y="2299364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“other disciple” is probably </a:t>
            </a:r>
            <a:r>
              <a:rPr lang="en-US" sz="2800" i="1" u="sng" dirty="0"/>
              <a:t>John.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C17EA5-0B58-4107-CD38-805A6D2FBAFC}"/>
              </a:ext>
            </a:extLst>
          </p:cNvPr>
          <p:cNvSpPr txBox="1"/>
          <p:nvPr/>
        </p:nvSpPr>
        <p:spPr>
          <a:xfrm>
            <a:off x="1222976" y="3563760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When John saw the linen wrappings, he </a:t>
            </a:r>
            <a:r>
              <a:rPr lang="en-US" sz="2800" i="1" u="sng" dirty="0"/>
              <a:t>believed.</a:t>
            </a:r>
          </a:p>
        </p:txBody>
      </p:sp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1CBC1C-4C36-C9DB-035B-7215650274EE}"/>
              </a:ext>
            </a:extLst>
          </p:cNvPr>
          <p:cNvSpPr txBox="1"/>
          <p:nvPr/>
        </p:nvSpPr>
        <p:spPr>
          <a:xfrm>
            <a:off x="828121" y="1072098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20:11-18 – Mary arrives at the tomb: she is </a:t>
            </a:r>
            <a:r>
              <a:rPr lang="en-US" sz="2800" i="1" u="sng" dirty="0"/>
              <a:t>weeping.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E6A89D-52DC-F174-3E2B-97A020CD2673}"/>
              </a:ext>
            </a:extLst>
          </p:cNvPr>
          <p:cNvSpPr txBox="1"/>
          <p:nvPr/>
        </p:nvSpPr>
        <p:spPr>
          <a:xfrm>
            <a:off x="1198167" y="1931759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Unlike Peter &amp; John, she sees </a:t>
            </a:r>
            <a:r>
              <a:rPr lang="en-US" sz="2800" i="1" u="sng" dirty="0"/>
              <a:t>two angels.</a:t>
            </a:r>
            <a:endParaRPr lang="en-US" sz="2800" u="sng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44B53C-6507-A45F-186F-C5821EFD46AE}"/>
              </a:ext>
            </a:extLst>
          </p:cNvPr>
          <p:cNvSpPr txBox="1"/>
          <p:nvPr/>
        </p:nvSpPr>
        <p:spPr>
          <a:xfrm>
            <a:off x="1198167" y="2791420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Mary turns and sees a man but doesn’t know </a:t>
            </a:r>
            <a:r>
              <a:rPr lang="en-US" sz="2800" i="1" u="sng" dirty="0"/>
              <a:t>He’s Jesus.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06AC23-B610-2B60-260B-778138A89D5E}"/>
              </a:ext>
            </a:extLst>
          </p:cNvPr>
          <p:cNvSpPr txBox="1"/>
          <p:nvPr/>
        </p:nvSpPr>
        <p:spPr>
          <a:xfrm>
            <a:off x="1198167" y="3651081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 reveals Himself to her and she begins </a:t>
            </a:r>
            <a:r>
              <a:rPr lang="en-US" sz="2800" i="1" u="sng" dirty="0"/>
              <a:t>clinging to Him.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0B163F-A834-387D-5218-639453B9A8FF}"/>
              </a:ext>
            </a:extLst>
          </p:cNvPr>
          <p:cNvSpPr txBox="1"/>
          <p:nvPr/>
        </p:nvSpPr>
        <p:spPr>
          <a:xfrm>
            <a:off x="1198167" y="4510741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Mary departs and tells the disciples, </a:t>
            </a:r>
            <a:r>
              <a:rPr lang="en-US" sz="2800" i="1" u="sng" dirty="0"/>
              <a:t>“I have seen the Lord!”</a:t>
            </a:r>
          </a:p>
        </p:txBody>
      </p:sp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  <p:bldP spid="1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CC318-4F14-FA51-1647-CB1E922FA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1499C86-BDA5-57E5-E671-CD02653FCA69}"/>
              </a:ext>
            </a:extLst>
          </p:cNvPr>
          <p:cNvSpPr txBox="1"/>
          <p:nvPr/>
        </p:nvSpPr>
        <p:spPr>
          <a:xfrm>
            <a:off x="629348" y="625538"/>
            <a:ext cx="1043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20:19-23 – In the evening, Jesus appears to </a:t>
            </a:r>
            <a:r>
              <a:rPr lang="en-US" sz="2800" i="1" u="sng"/>
              <a:t>the disciples.</a:t>
            </a:r>
            <a:endParaRPr lang="en-US" sz="2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2F72B5-CFC8-8ACB-E180-8A4150FAB086}"/>
              </a:ext>
            </a:extLst>
          </p:cNvPr>
          <p:cNvSpPr txBox="1"/>
          <p:nvPr/>
        </p:nvSpPr>
        <p:spPr>
          <a:xfrm>
            <a:off x="1219312" y="1359960"/>
            <a:ext cx="9017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 breathes on them to receive </a:t>
            </a:r>
            <a:r>
              <a:rPr lang="en-US" sz="2800" i="1" u="sng" dirty="0"/>
              <a:t>the Holy Spirit.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621152-CD5C-0386-B28E-1F85FB6C567D}"/>
              </a:ext>
            </a:extLst>
          </p:cNvPr>
          <p:cNvSpPr txBox="1"/>
          <p:nvPr/>
        </p:nvSpPr>
        <p:spPr>
          <a:xfrm>
            <a:off x="1219312" y="1968676"/>
            <a:ext cx="9421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 gives His disciples authority to forgive or </a:t>
            </a:r>
            <a:r>
              <a:rPr lang="en-US" sz="2800" i="1" u="sng" dirty="0"/>
              <a:t>not forgive.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AC7F88-781A-7271-B40B-8F5F32836AA2}"/>
              </a:ext>
            </a:extLst>
          </p:cNvPr>
          <p:cNvSpPr txBox="1"/>
          <p:nvPr/>
        </p:nvSpPr>
        <p:spPr>
          <a:xfrm>
            <a:off x="629348" y="3167390"/>
            <a:ext cx="9421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20:24-31 – Thomas is absent and declares he won’t </a:t>
            </a:r>
            <a:r>
              <a:rPr lang="en-US" sz="2800" i="1" u="sng" dirty="0"/>
              <a:t>believe.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5F3744-1C5E-8304-2553-3C2D834CC34E}"/>
              </a:ext>
            </a:extLst>
          </p:cNvPr>
          <p:cNvSpPr txBox="1"/>
          <p:nvPr/>
        </p:nvSpPr>
        <p:spPr>
          <a:xfrm>
            <a:off x="1219312" y="3762822"/>
            <a:ext cx="9421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 the following passages, the word “believe” occurs </a:t>
            </a:r>
            <a:r>
              <a:rPr lang="en-US" sz="2800" i="1" u="sng" dirty="0"/>
              <a:t>7 </a:t>
            </a:r>
            <a:r>
              <a:rPr lang="en-US" sz="2800" dirty="0"/>
              <a:t> times.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2F610F-7C9A-1C30-3B43-4FDD3E32C351}"/>
              </a:ext>
            </a:extLst>
          </p:cNvPr>
          <p:cNvSpPr txBox="1"/>
          <p:nvPr/>
        </p:nvSpPr>
        <p:spPr>
          <a:xfrm>
            <a:off x="1219312" y="4358254"/>
            <a:ext cx="9421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“These words have been written so that you </a:t>
            </a:r>
            <a:r>
              <a:rPr lang="en-US" sz="2800"/>
              <a:t>might </a:t>
            </a:r>
            <a:r>
              <a:rPr lang="en-US" sz="2800" i="1" u="sng"/>
              <a:t>believe.”</a:t>
            </a:r>
            <a:endParaRPr lang="en-US" sz="2800" i="1" u="sng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603AC-56E4-68E6-A86A-D9F23ACBFE1A}"/>
              </a:ext>
            </a:extLst>
          </p:cNvPr>
          <p:cNvSpPr txBox="1"/>
          <p:nvPr/>
        </p:nvSpPr>
        <p:spPr>
          <a:xfrm>
            <a:off x="1219312" y="4953686"/>
            <a:ext cx="9421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Believing that “Jesus is the Christ, the Son of God” promises</a:t>
            </a:r>
            <a:br>
              <a:rPr lang="en-US" sz="2800" dirty="0"/>
            </a:br>
            <a:r>
              <a:rPr lang="en-US" sz="2800" dirty="0"/>
              <a:t>                       </a:t>
            </a:r>
            <a:r>
              <a:rPr lang="en-US" sz="2800" i="1" u="sng" dirty="0"/>
              <a:t>eternal life!</a:t>
            </a:r>
          </a:p>
        </p:txBody>
      </p:sp>
    </p:spTree>
    <p:extLst>
      <p:ext uri="{BB962C8B-B14F-4D97-AF65-F5344CB8AC3E}">
        <p14:creationId xmlns:p14="http://schemas.microsoft.com/office/powerpoint/2010/main" val="251690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" grpId="0"/>
      <p:bldP spid="10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6964</TotalTime>
  <Words>185</Words>
  <Application>Microsoft Office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66</cp:revision>
  <dcterms:created xsi:type="dcterms:W3CDTF">2024-09-25T23:04:28Z</dcterms:created>
  <dcterms:modified xsi:type="dcterms:W3CDTF">2026-06-15T19:44:35Z</dcterms:modified>
</cp:coreProperties>
</file>