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notesMasterIdLst>
    <p:notesMasterId r:id="rId8"/>
  </p:notesMasterIdLst>
  <p:sldIdLst>
    <p:sldId id="256" r:id="rId2"/>
    <p:sldId id="257" r:id="rId3"/>
    <p:sldId id="262" r:id="rId4"/>
    <p:sldId id="263" r:id="rId5"/>
    <p:sldId id="260" r:id="rId6"/>
    <p:sldId id="25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F3EDBC2-DE2A-42DB-9D92-46202A8E800C}">
          <p14:sldIdLst>
            <p14:sldId id="256"/>
          </p14:sldIdLst>
        </p14:section>
        <p14:section name="Untitled Section" id="{E25828D1-205A-4BDF-87CE-0406423A0A3E}">
          <p14:sldIdLst>
            <p14:sldId id="257"/>
            <p14:sldId id="262"/>
            <p14:sldId id="263"/>
            <p14:sldId id="260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859C4B-B179-47C4-A4FF-82C88FD56DA1}" v="22" dt="2026-06-17T21:25:57.7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walthall" userId="f772a56296823cba" providerId="LiveId" clId="{2C5D25F4-40BD-47DD-B903-FB8832FEFCE6}"/>
    <pc:docChg chg="undo custSel addSld delSld modSld sldOrd modSection">
      <pc:chgData name="william walthall" userId="f772a56296823cba" providerId="LiveId" clId="{2C5D25F4-40BD-47DD-B903-FB8832FEFCE6}" dt="2026-06-17T21:26:10.937" v="109" actId="20577"/>
      <pc:docMkLst>
        <pc:docMk/>
      </pc:docMkLst>
      <pc:sldChg chg="addSp delSp modSp mod delAnim">
        <pc:chgData name="william walthall" userId="f772a56296823cba" providerId="LiveId" clId="{2C5D25F4-40BD-47DD-B903-FB8832FEFCE6}" dt="2026-06-17T21:21:46.793" v="72" actId="1076"/>
        <pc:sldMkLst>
          <pc:docMk/>
          <pc:sldMk cId="1525269399" sldId="257"/>
        </pc:sldMkLst>
        <pc:spChg chg="mod">
          <ac:chgData name="william walthall" userId="f772a56296823cba" providerId="LiveId" clId="{2C5D25F4-40BD-47DD-B903-FB8832FEFCE6}" dt="2026-06-17T21:21:44.241" v="71" actId="1076"/>
          <ac:spMkLst>
            <pc:docMk/>
            <pc:sldMk cId="1525269399" sldId="257"/>
            <ac:spMk id="5" creationId="{FF3B53D3-C81A-7E8B-A4F3-5FB00501D6B0}"/>
          </ac:spMkLst>
        </pc:spChg>
        <pc:spChg chg="del">
          <ac:chgData name="william walthall" userId="f772a56296823cba" providerId="LiveId" clId="{2C5D25F4-40BD-47DD-B903-FB8832FEFCE6}" dt="2026-06-17T21:14:41.156" v="17" actId="478"/>
          <ac:spMkLst>
            <pc:docMk/>
            <pc:sldMk cId="1525269399" sldId="257"/>
            <ac:spMk id="7" creationId="{02723CC9-A3D9-A5E2-0EF2-F72871895F0A}"/>
          </ac:spMkLst>
        </pc:spChg>
        <pc:spChg chg="del">
          <ac:chgData name="william walthall" userId="f772a56296823cba" providerId="LiveId" clId="{2C5D25F4-40BD-47DD-B903-FB8832FEFCE6}" dt="2026-06-17T21:14:41.156" v="17" actId="478"/>
          <ac:spMkLst>
            <pc:docMk/>
            <pc:sldMk cId="1525269399" sldId="257"/>
            <ac:spMk id="17" creationId="{BF93C7FD-0134-3260-507A-7E09B15F9784}"/>
          </ac:spMkLst>
        </pc:spChg>
        <pc:spChg chg="del">
          <ac:chgData name="william walthall" userId="f772a56296823cba" providerId="LiveId" clId="{2C5D25F4-40BD-47DD-B903-FB8832FEFCE6}" dt="2026-06-17T21:14:41.156" v="17" actId="478"/>
          <ac:spMkLst>
            <pc:docMk/>
            <pc:sldMk cId="1525269399" sldId="257"/>
            <ac:spMk id="18" creationId="{38C17EA5-0B58-4107-CD38-805A6D2FBAFC}"/>
          </ac:spMkLst>
        </pc:spChg>
        <pc:spChg chg="del">
          <ac:chgData name="william walthall" userId="f772a56296823cba" providerId="LiveId" clId="{2C5D25F4-40BD-47DD-B903-FB8832FEFCE6}" dt="2026-06-17T21:14:41.156" v="17" actId="478"/>
          <ac:spMkLst>
            <pc:docMk/>
            <pc:sldMk cId="1525269399" sldId="257"/>
            <ac:spMk id="21" creationId="{DF96D662-F75D-E005-8209-B557A753EB5A}"/>
          </ac:spMkLst>
        </pc:spChg>
        <pc:spChg chg="del">
          <ac:chgData name="william walthall" userId="f772a56296823cba" providerId="LiveId" clId="{2C5D25F4-40BD-47DD-B903-FB8832FEFCE6}" dt="2026-06-17T21:14:41.156" v="17" actId="478"/>
          <ac:spMkLst>
            <pc:docMk/>
            <pc:sldMk cId="1525269399" sldId="257"/>
            <ac:spMk id="22" creationId="{7B0F3C99-8877-56FE-89C5-FF780521200F}"/>
          </ac:spMkLst>
        </pc:spChg>
        <pc:picChg chg="add mod">
          <ac:chgData name="william walthall" userId="f772a56296823cba" providerId="LiveId" clId="{2C5D25F4-40BD-47DD-B903-FB8832FEFCE6}" dt="2026-06-17T21:21:46.793" v="72" actId="1076"/>
          <ac:picMkLst>
            <pc:docMk/>
            <pc:sldMk cId="1525269399" sldId="257"/>
            <ac:picMk id="3" creationId="{6B8E6245-FBC7-9DB5-277F-745D6CFCDCBB}"/>
          </ac:picMkLst>
        </pc:picChg>
      </pc:sldChg>
      <pc:sldChg chg="delSp mod">
        <pc:chgData name="william walthall" userId="f772a56296823cba" providerId="LiveId" clId="{2C5D25F4-40BD-47DD-B903-FB8832FEFCE6}" dt="2026-06-17T21:25:40.095" v="99" actId="21"/>
        <pc:sldMkLst>
          <pc:docMk/>
          <pc:sldMk cId="2516906018" sldId="258"/>
        </pc:sldMkLst>
        <pc:spChg chg="del">
          <ac:chgData name="william walthall" userId="f772a56296823cba" providerId="LiveId" clId="{2C5D25F4-40BD-47DD-B903-FB8832FEFCE6}" dt="2026-06-17T21:25:40.095" v="99" actId="21"/>
          <ac:spMkLst>
            <pc:docMk/>
            <pc:sldMk cId="2516906018" sldId="258"/>
            <ac:spMk id="5" creationId="{81499C86-BDA5-57E5-E671-CD02653FCA69}"/>
          </ac:spMkLst>
        </pc:spChg>
      </pc:sldChg>
      <pc:sldChg chg="addSp delSp modSp mod delAnim modAnim">
        <pc:chgData name="william walthall" userId="f772a56296823cba" providerId="LiveId" clId="{2C5D25F4-40BD-47DD-B903-FB8832FEFCE6}" dt="2026-06-17T21:26:10.937" v="109" actId="20577"/>
        <pc:sldMkLst>
          <pc:docMk/>
          <pc:sldMk cId="1762999661" sldId="260"/>
        </pc:sldMkLst>
        <pc:spChg chg="mod">
          <ac:chgData name="william walthall" userId="f772a56296823cba" providerId="LiveId" clId="{2C5D25F4-40BD-47DD-B903-FB8832FEFCE6}" dt="2026-06-17T21:25:29.991" v="98" actId="1076"/>
          <ac:spMkLst>
            <pc:docMk/>
            <pc:sldMk cId="1762999661" sldId="260"/>
            <ac:spMk id="4" creationId="{0F0B163F-A834-387D-5218-639453B9A8FF}"/>
          </ac:spMkLst>
        </pc:spChg>
        <pc:spChg chg="del">
          <ac:chgData name="william walthall" userId="f772a56296823cba" providerId="LiveId" clId="{2C5D25F4-40BD-47DD-B903-FB8832FEFCE6}" dt="2026-06-17T21:25:07.380" v="94" actId="478"/>
          <ac:spMkLst>
            <pc:docMk/>
            <pc:sldMk cId="1762999661" sldId="260"/>
            <ac:spMk id="5" creationId="{391CBC1C-4C36-C9DB-035B-7215650274EE}"/>
          </ac:spMkLst>
        </pc:spChg>
        <pc:spChg chg="del">
          <ac:chgData name="william walthall" userId="f772a56296823cba" providerId="LiveId" clId="{2C5D25F4-40BD-47DD-B903-FB8832FEFCE6}" dt="2026-06-17T21:25:07.380" v="94" actId="478"/>
          <ac:spMkLst>
            <pc:docMk/>
            <pc:sldMk cId="1762999661" sldId="260"/>
            <ac:spMk id="7" creationId="{12E6A89D-52DC-F174-3E2B-97A020CD2673}"/>
          </ac:spMkLst>
        </pc:spChg>
        <pc:spChg chg="mod">
          <ac:chgData name="william walthall" userId="f772a56296823cba" providerId="LiveId" clId="{2C5D25F4-40BD-47DD-B903-FB8832FEFCE6}" dt="2026-06-17T21:26:10.937" v="109" actId="20577"/>
          <ac:spMkLst>
            <pc:docMk/>
            <pc:sldMk cId="1762999661" sldId="260"/>
            <ac:spMk id="12" creationId="{2A06AC23-B610-2B60-260B-778138A89D5E}"/>
          </ac:spMkLst>
        </pc:spChg>
        <pc:spChg chg="del">
          <ac:chgData name="william walthall" userId="f772a56296823cba" providerId="LiveId" clId="{2C5D25F4-40BD-47DD-B903-FB8832FEFCE6}" dt="2026-06-17T21:25:07.380" v="94" actId="478"/>
          <ac:spMkLst>
            <pc:docMk/>
            <pc:sldMk cId="1762999661" sldId="260"/>
            <ac:spMk id="18" creationId="{9844B53C-6507-A45F-186F-C5821EFD46AE}"/>
          </ac:spMkLst>
        </pc:spChg>
        <pc:picChg chg="add mod">
          <ac:chgData name="william walthall" userId="f772a56296823cba" providerId="LiveId" clId="{2C5D25F4-40BD-47DD-B903-FB8832FEFCE6}" dt="2026-06-17T21:25:49.447" v="101" actId="1076"/>
          <ac:picMkLst>
            <pc:docMk/>
            <pc:sldMk cId="1762999661" sldId="260"/>
            <ac:picMk id="3" creationId="{90A051E7-ED41-D606-D13A-A4628851D03D}"/>
          </ac:picMkLst>
        </pc:picChg>
      </pc:sldChg>
      <pc:sldChg chg="delSp modSp add del mod ord delAnim modAnim">
        <pc:chgData name="william walthall" userId="f772a56296823cba" providerId="LiveId" clId="{2C5D25F4-40BD-47DD-B903-FB8832FEFCE6}" dt="2026-06-17T21:22:05.908" v="73" actId="2696"/>
        <pc:sldMkLst>
          <pc:docMk/>
          <pc:sldMk cId="2966114394" sldId="261"/>
        </pc:sldMkLst>
        <pc:spChg chg="del">
          <ac:chgData name="william walthall" userId="f772a56296823cba" providerId="LiveId" clId="{2C5D25F4-40BD-47DD-B903-FB8832FEFCE6}" dt="2026-06-17T21:16:07.132" v="21" actId="478"/>
          <ac:spMkLst>
            <pc:docMk/>
            <pc:sldMk cId="2966114394" sldId="261"/>
            <ac:spMk id="5" creationId="{F5ED4603-9BB3-51AB-6D0D-D089E9142612}"/>
          </ac:spMkLst>
        </pc:spChg>
        <pc:spChg chg="del mod">
          <ac:chgData name="william walthall" userId="f772a56296823cba" providerId="LiveId" clId="{2C5D25F4-40BD-47DD-B903-FB8832FEFCE6}" dt="2026-06-17T21:19:22.132" v="50" actId="478"/>
          <ac:spMkLst>
            <pc:docMk/>
            <pc:sldMk cId="2966114394" sldId="261"/>
            <ac:spMk id="7" creationId="{4C3748CE-8BEC-CD0D-308F-E1DE71B66CD2}"/>
          </ac:spMkLst>
        </pc:spChg>
        <pc:spChg chg="del">
          <ac:chgData name="william walthall" userId="f772a56296823cba" providerId="LiveId" clId="{2C5D25F4-40BD-47DD-B903-FB8832FEFCE6}" dt="2026-06-17T21:19:22.132" v="50" actId="478"/>
          <ac:spMkLst>
            <pc:docMk/>
            <pc:sldMk cId="2966114394" sldId="261"/>
            <ac:spMk id="17" creationId="{0FDE83AC-BC2D-FD13-6DE9-99B22D2A5BA9}"/>
          </ac:spMkLst>
        </pc:spChg>
        <pc:spChg chg="del">
          <ac:chgData name="william walthall" userId="f772a56296823cba" providerId="LiveId" clId="{2C5D25F4-40BD-47DD-B903-FB8832FEFCE6}" dt="2026-06-17T21:19:22.132" v="50" actId="478"/>
          <ac:spMkLst>
            <pc:docMk/>
            <pc:sldMk cId="2966114394" sldId="261"/>
            <ac:spMk id="18" creationId="{139B932B-74FE-C4CA-33ED-EA7E0121C886}"/>
          </ac:spMkLst>
        </pc:spChg>
        <pc:spChg chg="del">
          <ac:chgData name="william walthall" userId="f772a56296823cba" providerId="LiveId" clId="{2C5D25F4-40BD-47DD-B903-FB8832FEFCE6}" dt="2026-06-17T21:19:22.132" v="50" actId="478"/>
          <ac:spMkLst>
            <pc:docMk/>
            <pc:sldMk cId="2966114394" sldId="261"/>
            <ac:spMk id="21" creationId="{581BBA71-9461-47D2-10DA-C06B263F97F9}"/>
          </ac:spMkLst>
        </pc:spChg>
        <pc:spChg chg="del">
          <ac:chgData name="william walthall" userId="f772a56296823cba" providerId="LiveId" clId="{2C5D25F4-40BD-47DD-B903-FB8832FEFCE6}" dt="2026-06-17T21:20:00.442" v="56" actId="21"/>
          <ac:spMkLst>
            <pc:docMk/>
            <pc:sldMk cId="2966114394" sldId="261"/>
            <ac:spMk id="22" creationId="{37A83483-748D-8CCA-FC6C-2194E2CFB162}"/>
          </ac:spMkLst>
        </pc:spChg>
      </pc:sldChg>
      <pc:sldChg chg="addSp delSp modSp add mod delAnim modAnim">
        <pc:chgData name="william walthall" userId="f772a56296823cba" providerId="LiveId" clId="{2C5D25F4-40BD-47DD-B903-FB8832FEFCE6}" dt="2026-06-17T21:21:33.959" v="70"/>
        <pc:sldMkLst>
          <pc:docMk/>
          <pc:sldMk cId="3890318801" sldId="262"/>
        </pc:sldMkLst>
        <pc:spChg chg="mod">
          <ac:chgData name="william walthall" userId="f772a56296823cba" providerId="LiveId" clId="{2C5D25F4-40BD-47DD-B903-FB8832FEFCE6}" dt="2026-06-17T21:18:30.606" v="37" actId="1076"/>
          <ac:spMkLst>
            <pc:docMk/>
            <pc:sldMk cId="3890318801" sldId="262"/>
            <ac:spMk id="7" creationId="{BF7A88CC-720C-E23F-C5FE-9A00CBE2C2FD}"/>
          </ac:spMkLst>
        </pc:spChg>
        <pc:spChg chg="mod">
          <ac:chgData name="william walthall" userId="f772a56296823cba" providerId="LiveId" clId="{2C5D25F4-40BD-47DD-B903-FB8832FEFCE6}" dt="2026-06-17T21:19:38.923" v="52" actId="1076"/>
          <ac:spMkLst>
            <pc:docMk/>
            <pc:sldMk cId="3890318801" sldId="262"/>
            <ac:spMk id="17" creationId="{5FD09936-B177-44E2-946C-BB3DFADA1CF5}"/>
          </ac:spMkLst>
        </pc:spChg>
        <pc:spChg chg="mod">
          <ac:chgData name="william walthall" userId="f772a56296823cba" providerId="LiveId" clId="{2C5D25F4-40BD-47DD-B903-FB8832FEFCE6}" dt="2026-06-17T21:19:34.633" v="51" actId="1076"/>
          <ac:spMkLst>
            <pc:docMk/>
            <pc:sldMk cId="3890318801" sldId="262"/>
            <ac:spMk id="18" creationId="{0F1E9A20-7514-4E1F-7EFD-3B38B41EC164}"/>
          </ac:spMkLst>
        </pc:spChg>
        <pc:spChg chg="mod">
          <ac:chgData name="william walthall" userId="f772a56296823cba" providerId="LiveId" clId="{2C5D25F4-40BD-47DD-B903-FB8832FEFCE6}" dt="2026-06-17T21:19:45.288" v="53" actId="1076"/>
          <ac:spMkLst>
            <pc:docMk/>
            <pc:sldMk cId="3890318801" sldId="262"/>
            <ac:spMk id="21" creationId="{6C0D0AD7-9A8B-E983-3A0F-030B5DEE57EF}"/>
          </ac:spMkLst>
        </pc:spChg>
        <pc:spChg chg="del">
          <ac:chgData name="william walthall" userId="f772a56296823cba" providerId="LiveId" clId="{2C5D25F4-40BD-47DD-B903-FB8832FEFCE6}" dt="2026-06-17T21:17:54.749" v="32" actId="478"/>
          <ac:spMkLst>
            <pc:docMk/>
            <pc:sldMk cId="3890318801" sldId="262"/>
            <ac:spMk id="22" creationId="{6ED7154D-31DD-E3BD-B094-CA89D74DA46D}"/>
          </ac:spMkLst>
        </pc:spChg>
        <pc:picChg chg="add mod">
          <ac:chgData name="william walthall" userId="f772a56296823cba" providerId="LiveId" clId="{2C5D25F4-40BD-47DD-B903-FB8832FEFCE6}" dt="2026-06-17T21:20:21.671" v="60" actId="1076"/>
          <ac:picMkLst>
            <pc:docMk/>
            <pc:sldMk cId="3890318801" sldId="262"/>
            <ac:picMk id="3" creationId="{E71BEC09-B84D-A38A-7BA1-C8EA9B9FEB39}"/>
          </ac:picMkLst>
        </pc:picChg>
        <pc:picChg chg="add mod">
          <ac:chgData name="william walthall" userId="f772a56296823cba" providerId="LiveId" clId="{2C5D25F4-40BD-47DD-B903-FB8832FEFCE6}" dt="2026-06-17T21:20:54.519" v="66" actId="14100"/>
          <ac:picMkLst>
            <pc:docMk/>
            <pc:sldMk cId="3890318801" sldId="262"/>
            <ac:picMk id="5" creationId="{08683377-FE42-145C-036A-2C8123A3F650}"/>
          </ac:picMkLst>
        </pc:picChg>
      </pc:sldChg>
      <pc:sldChg chg="addSp delSp modSp add mod ord delAnim modAnim">
        <pc:chgData name="william walthall" userId="f772a56296823cba" providerId="LiveId" clId="{2C5D25F4-40BD-47DD-B903-FB8832FEFCE6}" dt="2026-06-17T21:24:59.834" v="93"/>
        <pc:sldMkLst>
          <pc:docMk/>
          <pc:sldMk cId="925313242" sldId="263"/>
        </pc:sldMkLst>
        <pc:spChg chg="del">
          <ac:chgData name="william walthall" userId="f772a56296823cba" providerId="LiveId" clId="{2C5D25F4-40BD-47DD-B903-FB8832FEFCE6}" dt="2026-06-17T21:23:29.858" v="76" actId="478"/>
          <ac:spMkLst>
            <pc:docMk/>
            <pc:sldMk cId="925313242" sldId="263"/>
            <ac:spMk id="4" creationId="{7E794F43-504A-31D0-703B-57B2A77E411C}"/>
          </ac:spMkLst>
        </pc:spChg>
        <pc:spChg chg="mod">
          <ac:chgData name="william walthall" userId="f772a56296823cba" providerId="LiveId" clId="{2C5D25F4-40BD-47DD-B903-FB8832FEFCE6}" dt="2026-06-17T21:24:21.608" v="87" actId="1076"/>
          <ac:spMkLst>
            <pc:docMk/>
            <pc:sldMk cId="925313242" sldId="263"/>
            <ac:spMk id="7" creationId="{6C67E222-79E2-751F-FDC9-31365F2A1117}"/>
          </ac:spMkLst>
        </pc:spChg>
        <pc:spChg chg="del">
          <ac:chgData name="william walthall" userId="f772a56296823cba" providerId="LiveId" clId="{2C5D25F4-40BD-47DD-B903-FB8832FEFCE6}" dt="2026-06-17T21:23:27.705" v="75" actId="478"/>
          <ac:spMkLst>
            <pc:docMk/>
            <pc:sldMk cId="925313242" sldId="263"/>
            <ac:spMk id="12" creationId="{81032975-E17E-14D8-70E8-7711A9C5C287}"/>
          </ac:spMkLst>
        </pc:spChg>
        <pc:spChg chg="mod">
          <ac:chgData name="william walthall" userId="f772a56296823cba" providerId="LiveId" clId="{2C5D25F4-40BD-47DD-B903-FB8832FEFCE6}" dt="2026-06-17T21:23:48.718" v="79" actId="1076"/>
          <ac:spMkLst>
            <pc:docMk/>
            <pc:sldMk cId="925313242" sldId="263"/>
            <ac:spMk id="18" creationId="{5F28094A-622D-B7C4-6B8E-94C936E9D4FB}"/>
          </ac:spMkLst>
        </pc:spChg>
        <pc:picChg chg="add mod">
          <ac:chgData name="william walthall" userId="f772a56296823cba" providerId="LiveId" clId="{2C5D25F4-40BD-47DD-B903-FB8832FEFCE6}" dt="2026-06-17T21:24:28.297" v="89" actId="14100"/>
          <ac:picMkLst>
            <pc:docMk/>
            <pc:sldMk cId="925313242" sldId="263"/>
            <ac:picMk id="3" creationId="{FB6A18E8-FD6A-CF8D-F023-3ED431B9DF4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EC671-CD10-4CC3-B323-29AEC78D2140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35F69-25BA-490C-8F62-7DF836420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6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3B7B-C7B5-42CF-90CF-67B3D21B2314}" type="datetime1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5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9902-F134-45BD-ABD2-80C28059B090}" type="datetime1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8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04DB0-379A-41B7-9B29-7F42F0D571D5}" type="datetime1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4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1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AEB6-FCE1-4CD5-923B-84E54F1460D5}" type="datetime1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4C2F-71A1-43C9-B2F6-A4FAC8157F1A}" type="datetime1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1DCC-9916-4BB7-A2E9-25EC84C740A7}" type="datetime1">
              <a:rPr lang="en-US" smtClean="0"/>
              <a:t>6/17/2026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6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146A-335D-4B7F-86AE-5D483B1F631C}" type="datetime1">
              <a:rPr lang="en-US" smtClean="0"/>
              <a:t>6/17/2026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D8EC-8E17-4CE6-99C2-C22488572868}" type="datetime1">
              <a:rPr lang="en-US" smtClean="0"/>
              <a:t>6/17/2026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6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0ABA-DFFA-4B13-BB77-624D9164A38B}" type="datetime1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0A08F-2B1D-4498-A043-7C299B1C2561}" type="datetime1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5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E9B64-DC09-41C8-9DE3-DA74AF8D2F97}" type="datetime1">
              <a:rPr lang="en-US" smtClean="0"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82F3C93-76AE-ADFA-4E77-95F1C679F695}"/>
              </a:ext>
            </a:extLst>
          </p:cNvPr>
          <p:cNvSpPr txBox="1"/>
          <p:nvPr/>
        </p:nvSpPr>
        <p:spPr>
          <a:xfrm>
            <a:off x="3046379" y="1342576"/>
            <a:ext cx="609924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dirty="0"/>
              <a:t>Walk With the Word</a:t>
            </a:r>
          </a:p>
          <a:p>
            <a:pPr algn="ctr"/>
            <a:endParaRPr lang="en-US" sz="4800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6600" b="1"/>
              <a:t>John 21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400079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3B53D3-C81A-7E8B-A4F3-5FB00501D6B0}"/>
              </a:ext>
            </a:extLst>
          </p:cNvPr>
          <p:cNvSpPr txBox="1"/>
          <p:nvPr/>
        </p:nvSpPr>
        <p:spPr>
          <a:xfrm>
            <a:off x="935213" y="799298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21:1-14 – Jesus appears to 7 disciples at the </a:t>
            </a:r>
            <a:r>
              <a:rPr lang="en-US" sz="2800" i="1" u="sng" dirty="0"/>
              <a:t>Sea of Galilee.</a:t>
            </a:r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8E6245-FBC7-9DB5-277F-745D6CFCD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73" y="1511577"/>
            <a:ext cx="8556886" cy="480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6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33CF3-F2A3-A04E-9F38-2EAD1C1C4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F7A88CC-720C-E23F-C5FE-9A00CBE2C2FD}"/>
              </a:ext>
            </a:extLst>
          </p:cNvPr>
          <p:cNvSpPr txBox="1"/>
          <p:nvPr/>
        </p:nvSpPr>
        <p:spPr>
          <a:xfrm>
            <a:off x="1222976" y="338472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leader of the group of disciples is clearly </a:t>
            </a:r>
            <a:r>
              <a:rPr lang="en-US" sz="2800" i="1" u="sng" dirty="0"/>
              <a:t>Peter.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1E9A20-7514-4E1F-7EFD-3B38B41EC164}"/>
              </a:ext>
            </a:extLst>
          </p:cNvPr>
          <p:cNvSpPr txBox="1"/>
          <p:nvPr/>
        </p:nvSpPr>
        <p:spPr>
          <a:xfrm>
            <a:off x="1222974" y="1002304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Their fishing efforts are fruitless: they catch </a:t>
            </a:r>
            <a:r>
              <a:rPr lang="en-US" sz="2800" i="1" u="sng" dirty="0"/>
              <a:t>nothing.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D09936-B177-44E2-946C-BB3DFADA1CF5}"/>
              </a:ext>
            </a:extLst>
          </p:cNvPr>
          <p:cNvSpPr txBox="1"/>
          <p:nvPr/>
        </p:nvSpPr>
        <p:spPr>
          <a:xfrm>
            <a:off x="1222973" y="1666136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Jesus instructs them to cast their nets on </a:t>
            </a:r>
            <a:r>
              <a:rPr lang="en-US" sz="2800" i="1" u="sng" dirty="0"/>
              <a:t>the other side.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C0D0AD7-9A8B-E983-3A0F-030B5DEE57EF}"/>
              </a:ext>
            </a:extLst>
          </p:cNvPr>
          <p:cNvSpPr txBox="1"/>
          <p:nvPr/>
        </p:nvSpPr>
        <p:spPr>
          <a:xfrm>
            <a:off x="1222972" y="2329968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They catch many, many fish: Peter realizes it is </a:t>
            </a:r>
            <a:r>
              <a:rPr lang="en-US" sz="2800" i="1" u="sng" dirty="0"/>
              <a:t>Jesus.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1BEC09-B84D-A38A-7BA1-C8EA9B9FE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9280" y="2853188"/>
            <a:ext cx="4293281" cy="26332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683377-FE42-145C-036A-2C8123A3F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971" y="5763558"/>
            <a:ext cx="10108047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318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7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360F2-3720-7109-AB76-B8F45A0EF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2B1D64B-F3DB-AAD4-9E00-573D169F5D39}"/>
              </a:ext>
            </a:extLst>
          </p:cNvPr>
          <p:cNvSpPr txBox="1"/>
          <p:nvPr/>
        </p:nvSpPr>
        <p:spPr>
          <a:xfrm>
            <a:off x="786558" y="764322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21:15-17 – Jesus’ commission to </a:t>
            </a:r>
            <a:r>
              <a:rPr lang="en-US" sz="2800" i="1" u="sng" dirty="0"/>
              <a:t>Peter.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67E222-79E2-751F-FDC9-31365F2A1117}"/>
              </a:ext>
            </a:extLst>
          </p:cNvPr>
          <p:cNvSpPr txBox="1"/>
          <p:nvPr/>
        </p:nvSpPr>
        <p:spPr>
          <a:xfrm>
            <a:off x="1115040" y="1541034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Three times Jesus asks Peter, </a:t>
            </a:r>
            <a:r>
              <a:rPr lang="en-US" sz="2800" i="1" u="sng" dirty="0"/>
              <a:t>“Do you love Me?”</a:t>
            </a:r>
            <a:endParaRPr lang="en-US" sz="2800" u="sng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28094A-622D-B7C4-6B8E-94C936E9D4FB}"/>
              </a:ext>
            </a:extLst>
          </p:cNvPr>
          <p:cNvSpPr txBox="1"/>
          <p:nvPr/>
        </p:nvSpPr>
        <p:spPr>
          <a:xfrm>
            <a:off x="1115040" y="5059906"/>
            <a:ext cx="9982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Jesus’ command indicates He has many “sheep” and Peter is</a:t>
            </a:r>
            <a:br>
              <a:rPr lang="en-US" sz="2800" dirty="0"/>
            </a:br>
            <a:r>
              <a:rPr lang="en-US" sz="2800" dirty="0"/>
              <a:t>     to “tend” and </a:t>
            </a:r>
            <a:r>
              <a:rPr lang="en-US" sz="2800" i="1" u="sng" dirty="0"/>
              <a:t>“feed them.”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6A18E8-FD6A-CF8D-F023-3ED431B9D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338" y="2141736"/>
            <a:ext cx="4230132" cy="272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13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1A37C-43DC-8E16-D7CC-97A1D9D1A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A06AC23-B610-2B60-260B-778138A89D5E}"/>
              </a:ext>
            </a:extLst>
          </p:cNvPr>
          <p:cNvSpPr txBox="1"/>
          <p:nvPr/>
        </p:nvSpPr>
        <p:spPr>
          <a:xfrm>
            <a:off x="777131" y="977652"/>
            <a:ext cx="9982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21:18-23 – Jesus discloses to Peter his future life and death, and</a:t>
            </a:r>
            <a:br>
              <a:rPr lang="en-US" sz="2800" dirty="0"/>
            </a:br>
            <a:r>
              <a:rPr lang="en-US" sz="2800"/>
              <a:t>           commands </a:t>
            </a:r>
            <a:r>
              <a:rPr lang="en-US" sz="2800" dirty="0"/>
              <a:t>Peter to </a:t>
            </a:r>
            <a:r>
              <a:rPr lang="en-US" sz="2800" i="1" u="sng" dirty="0"/>
              <a:t>“follow Me!”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0B163F-A834-387D-5218-639453B9A8FF}"/>
              </a:ext>
            </a:extLst>
          </p:cNvPr>
          <p:cNvSpPr txBox="1"/>
          <p:nvPr/>
        </p:nvSpPr>
        <p:spPr>
          <a:xfrm>
            <a:off x="1104651" y="2352723"/>
            <a:ext cx="9982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Peter questions Jesus about John: Jesus once again instructs</a:t>
            </a:r>
            <a:br>
              <a:rPr lang="en-US" sz="2800" dirty="0"/>
            </a:br>
            <a:r>
              <a:rPr lang="en-US" sz="2800" dirty="0"/>
              <a:t>     Peter to </a:t>
            </a:r>
            <a:r>
              <a:rPr lang="en-US" sz="2800" i="1" u="sng" dirty="0"/>
              <a:t>“follow Me!”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A051E7-ED41-D606-D13A-A4628851D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131" y="4351914"/>
            <a:ext cx="10565284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9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CC318-4F14-FA51-1647-CB1E922FA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690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7227</TotalTime>
  <Words>149</Words>
  <Application>Microsoft Office PowerPoint</Application>
  <PresentationFormat>Widescreen</PresentationFormat>
  <Paragraphs>15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Arial</vt:lpstr>
      <vt:lpstr>Calibri</vt:lpstr>
      <vt:lpstr>Calibri Light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 walthall</dc:creator>
  <cp:lastModifiedBy>william walthall</cp:lastModifiedBy>
  <cp:revision>67</cp:revision>
  <dcterms:created xsi:type="dcterms:W3CDTF">2024-09-25T23:04:28Z</dcterms:created>
  <dcterms:modified xsi:type="dcterms:W3CDTF">2026-06-17T21:26:14Z</dcterms:modified>
</cp:coreProperties>
</file>