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93C4DB-00F8-4643-AE6E-1EEC69A1A04E}" v="5" dt="2026-05-06T17:15:27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addSld modSld">
      <pc:chgData name="william walthall" userId="f772a56296823cba" providerId="LiveId" clId="{2C5D25F4-40BD-47DD-B903-FB8832FEFCE6}" dt="2026-05-06T20:19:43.345" v="124" actId="1076"/>
      <pc:docMkLst>
        <pc:docMk/>
      </pc:docMkLst>
      <pc:sldChg chg="addSp delSp modSp mod">
        <pc:chgData name="william walthall" userId="f772a56296823cba" providerId="LiveId" clId="{2C5D25F4-40BD-47DD-B903-FB8832FEFCE6}" dt="2026-04-06T22:36:49.071" v="4" actId="20577"/>
        <pc:sldMkLst>
          <pc:docMk/>
          <pc:sldMk cId="4000795167" sldId="256"/>
        </pc:sldMkLst>
        <pc:spChg chg="add mod">
          <ac:chgData name="william walthall" userId="f772a56296823cba" providerId="LiveId" clId="{2C5D25F4-40BD-47DD-B903-FB8832FEFCE6}" dt="2026-04-06T22:36:49.071" v="4" actId="20577"/>
          <ac:spMkLst>
            <pc:docMk/>
            <pc:sldMk cId="4000795167" sldId="256"/>
            <ac:spMk id="9" creationId="{85B6A19D-34D6-F973-C55F-3D32723BBA07}"/>
          </ac:spMkLst>
        </pc:spChg>
      </pc:sldChg>
      <pc:sldChg chg="addSp delSp modSp mod delAnim">
        <pc:chgData name="william walthall" userId="f772a56296823cba" providerId="LiveId" clId="{2C5D25F4-40BD-47DD-B903-FB8832FEFCE6}" dt="2026-05-06T20:19:43.345" v="124" actId="1076"/>
        <pc:sldMkLst>
          <pc:docMk/>
          <pc:sldMk cId="1525269399" sldId="257"/>
        </pc:sldMkLst>
        <pc:spChg chg="del">
          <ac:chgData name="william walthall" userId="f772a56296823cba" providerId="LiveId" clId="{2C5D25F4-40BD-47DD-B903-FB8832FEFCE6}" dt="2026-05-06T16:44:18.871" v="99" actId="478"/>
          <ac:spMkLst>
            <pc:docMk/>
            <pc:sldMk cId="1525269399" sldId="257"/>
            <ac:spMk id="3" creationId="{8C848CD7-8D41-FAFE-023D-CF50406F5A1C}"/>
          </ac:spMkLst>
        </pc:spChg>
        <pc:spChg chg="del">
          <ac:chgData name="william walthall" userId="f772a56296823cba" providerId="LiveId" clId="{2C5D25F4-40BD-47DD-B903-FB8832FEFCE6}" dt="2026-05-06T16:44:18.871" v="99" actId="478"/>
          <ac:spMkLst>
            <pc:docMk/>
            <pc:sldMk cId="1525269399" sldId="257"/>
            <ac:spMk id="4" creationId="{F1757461-B5D5-C16D-7A2D-F4BA1AAE21FB}"/>
          </ac:spMkLst>
        </pc:spChg>
        <pc:spChg chg="del">
          <ac:chgData name="william walthall" userId="f772a56296823cba" providerId="LiveId" clId="{2C5D25F4-40BD-47DD-B903-FB8832FEFCE6}" dt="2026-05-06T16:44:18.871" v="99" actId="478"/>
          <ac:spMkLst>
            <pc:docMk/>
            <pc:sldMk cId="1525269399" sldId="257"/>
            <ac:spMk id="7" creationId="{02723CC9-A3D9-A5E2-0EF2-F72871895F0A}"/>
          </ac:spMkLst>
        </pc:spChg>
        <pc:spChg chg="del">
          <ac:chgData name="william walthall" userId="f772a56296823cba" providerId="LiveId" clId="{2C5D25F4-40BD-47DD-B903-FB8832FEFCE6}" dt="2026-05-06T16:44:18.871" v="99" actId="478"/>
          <ac:spMkLst>
            <pc:docMk/>
            <pc:sldMk cId="1525269399" sldId="257"/>
            <ac:spMk id="18" creationId="{38C17EA5-0B58-4107-CD38-805A6D2FBAFC}"/>
          </ac:spMkLst>
        </pc:spChg>
        <pc:spChg chg="del">
          <ac:chgData name="william walthall" userId="f772a56296823cba" providerId="LiveId" clId="{2C5D25F4-40BD-47DD-B903-FB8832FEFCE6}" dt="2026-05-06T16:44:18.871" v="99" actId="478"/>
          <ac:spMkLst>
            <pc:docMk/>
            <pc:sldMk cId="1525269399" sldId="257"/>
            <ac:spMk id="19" creationId="{5AA62394-2321-CFCC-DAAF-BD80FD7B046A}"/>
          </ac:spMkLst>
        </pc:spChg>
        <pc:picChg chg="add del mod">
          <ac:chgData name="william walthall" userId="f772a56296823cba" providerId="LiveId" clId="{2C5D25F4-40BD-47DD-B903-FB8832FEFCE6}" dt="2026-05-06T16:52:16.255" v="104" actId="478"/>
          <ac:picMkLst>
            <pc:docMk/>
            <pc:sldMk cId="1525269399" sldId="257"/>
            <ac:picMk id="6" creationId="{7ECE561A-886F-2699-6DF8-8B9FD72CA517}"/>
          </ac:picMkLst>
        </pc:picChg>
        <pc:picChg chg="add del mod">
          <ac:chgData name="william walthall" userId="f772a56296823cba" providerId="LiveId" clId="{2C5D25F4-40BD-47DD-B903-FB8832FEFCE6}" dt="2026-05-06T16:52:46.369" v="108" actId="478"/>
          <ac:picMkLst>
            <pc:docMk/>
            <pc:sldMk cId="1525269399" sldId="257"/>
            <ac:picMk id="9" creationId="{AFD244A0-402A-D27D-6B16-0584BA1FC18D}"/>
          </ac:picMkLst>
        </pc:picChg>
        <pc:picChg chg="add del mod">
          <ac:chgData name="william walthall" userId="f772a56296823cba" providerId="LiveId" clId="{2C5D25F4-40BD-47DD-B903-FB8832FEFCE6}" dt="2026-05-06T20:14:29.614" v="114" actId="478"/>
          <ac:picMkLst>
            <pc:docMk/>
            <pc:sldMk cId="1525269399" sldId="257"/>
            <ac:picMk id="11" creationId="{0F551CE8-DC3F-629D-6BD3-A1B1A35EF4EA}"/>
          </ac:picMkLst>
        </pc:picChg>
        <pc:picChg chg="add mod">
          <ac:chgData name="william walthall" userId="f772a56296823cba" providerId="LiveId" clId="{2C5D25F4-40BD-47DD-B903-FB8832FEFCE6}" dt="2026-05-06T20:19:43.345" v="124" actId="1076"/>
          <ac:picMkLst>
            <pc:docMk/>
            <pc:sldMk cId="1525269399" sldId="257"/>
            <ac:picMk id="13" creationId="{4ACF3413-4F5D-A9FB-2555-3365A2C6C09A}"/>
          </ac:picMkLst>
        </pc:picChg>
        <pc:picChg chg="add mod">
          <ac:chgData name="william walthall" userId="f772a56296823cba" providerId="LiveId" clId="{2C5D25F4-40BD-47DD-B903-FB8832FEFCE6}" dt="2026-05-06T20:19:41.486" v="123" actId="14100"/>
          <ac:picMkLst>
            <pc:docMk/>
            <pc:sldMk cId="1525269399" sldId="257"/>
            <ac:picMk id="15" creationId="{146EDAFF-A6BE-3E8A-3D29-E362CD903291}"/>
          </ac:picMkLst>
        </pc:picChg>
      </pc:sldChg>
      <pc:sldChg chg="addSp modSp mod modAnim">
        <pc:chgData name="william walthall" userId="f772a56296823cba" providerId="LiveId" clId="{2C5D25F4-40BD-47DD-B903-FB8832FEFCE6}" dt="2026-05-05T21:33:09.504" v="97"/>
        <pc:sldMkLst>
          <pc:docMk/>
          <pc:sldMk cId="3556027201" sldId="259"/>
        </pc:sldMkLst>
        <pc:spChg chg="add mod">
          <ac:chgData name="william walthall" userId="f772a56296823cba" providerId="LiveId" clId="{2C5D25F4-40BD-47DD-B903-FB8832FEFCE6}" dt="2026-05-05T21:32:18.183" v="94" actId="20577"/>
          <ac:spMkLst>
            <pc:docMk/>
            <pc:sldMk cId="3556027201" sldId="259"/>
            <ac:spMk id="2" creationId="{EA5CF4D4-C6EB-A85C-0139-603C62FD16D2}"/>
          </ac:spMkLst>
        </pc:spChg>
      </pc:sldChg>
      <pc:sldChg chg="add modAnim">
        <pc:chgData name="william walthall" userId="f772a56296823cba" providerId="LiveId" clId="{2C5D25F4-40BD-47DD-B903-FB8832FEFCE6}" dt="2026-05-06T17:15:27.131" v="113"/>
        <pc:sldMkLst>
          <pc:docMk/>
          <pc:sldMk cId="4059601204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5B6A19D-34D6-F973-C55F-3D32723BBA07}"/>
              </a:ext>
            </a:extLst>
          </p:cNvPr>
          <p:cNvSpPr txBox="1"/>
          <p:nvPr/>
        </p:nvSpPr>
        <p:spPr>
          <a:xfrm>
            <a:off x="3046379" y="1342576"/>
            <a:ext cx="609924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 dirty="0"/>
              <a:t>John 3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667985" y="68721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3:1-15 – Jesus is questioned by </a:t>
            </a:r>
            <a:r>
              <a:rPr lang="en-US" sz="2800" i="1" u="sng" dirty="0"/>
              <a:t>Nicodemus.</a:t>
            </a:r>
            <a:endParaRPr lang="en-US" sz="2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ACF3413-4F5D-A9FB-2555-3365A2C6C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8199" y="1734005"/>
            <a:ext cx="2219839" cy="47733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46EDAFF-A6BE-3E8A-3D29-E362CD903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962" y="1860045"/>
            <a:ext cx="5595668" cy="45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15233-1A01-2390-D28B-6A0DD91F5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C568040-1877-F257-6A36-1C0F7A4DCFA3}"/>
              </a:ext>
            </a:extLst>
          </p:cNvPr>
          <p:cNvSpPr txBox="1"/>
          <p:nvPr/>
        </p:nvSpPr>
        <p:spPr>
          <a:xfrm>
            <a:off x="667985" y="68721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3:1-15 – Jesus is questioned by </a:t>
            </a:r>
            <a:r>
              <a:rPr lang="en-US" sz="2800" i="1" u="sng" dirty="0"/>
              <a:t>Nicodemus.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1FDE63-58B4-B867-7A80-67B405681874}"/>
              </a:ext>
            </a:extLst>
          </p:cNvPr>
          <p:cNvSpPr txBox="1"/>
          <p:nvPr/>
        </p:nvSpPr>
        <p:spPr>
          <a:xfrm>
            <a:off x="1042058" y="175854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declares that a person must be </a:t>
            </a:r>
            <a:r>
              <a:rPr lang="en-US" sz="2800" i="1" u="sng" dirty="0"/>
              <a:t>born again.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8C1D2B-239D-65DF-B93E-3B943F8252D3}"/>
              </a:ext>
            </a:extLst>
          </p:cNvPr>
          <p:cNvSpPr txBox="1"/>
          <p:nvPr/>
        </p:nvSpPr>
        <p:spPr>
          <a:xfrm>
            <a:off x="1042057" y="2608376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“Born again” means being “rebirthed” by </a:t>
            </a:r>
            <a:r>
              <a:rPr lang="en-US" sz="2800" i="1" u="sng" dirty="0"/>
              <a:t>the Holy Spirit.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B9788A-1B52-8046-FDB6-A3C65C3C9E8F}"/>
              </a:ext>
            </a:extLst>
          </p:cNvPr>
          <p:cNvSpPr txBox="1"/>
          <p:nvPr/>
        </p:nvSpPr>
        <p:spPr>
          <a:xfrm>
            <a:off x="1042058" y="342900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not born by “the Spirit,” you cannot </a:t>
            </a:r>
            <a:r>
              <a:rPr lang="en-US" sz="2800" i="1" u="sng" dirty="0"/>
              <a:t>enter the kingdom.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050F3C-FC43-26E8-B64B-C9D2B04A2676}"/>
              </a:ext>
            </a:extLst>
          </p:cNvPr>
          <p:cNvSpPr txBox="1"/>
          <p:nvPr/>
        </p:nvSpPr>
        <p:spPr>
          <a:xfrm>
            <a:off x="1042057" y="424962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be born again? One must </a:t>
            </a:r>
            <a:r>
              <a:rPr lang="en-US" sz="2800" i="1" u="sng" dirty="0"/>
              <a:t>believe in Jesus.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8E04E5-CDB1-2E4D-C16E-EFE0ED87D9F5}"/>
              </a:ext>
            </a:extLst>
          </p:cNvPr>
          <p:cNvSpPr txBox="1"/>
          <p:nvPr/>
        </p:nvSpPr>
        <p:spPr>
          <a:xfrm>
            <a:off x="1042056" y="507024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“To believe: ____ x to this point, ____x in John’s gospel!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4059601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3:16-21 – Introduction that Jesus is </a:t>
            </a:r>
            <a:r>
              <a:rPr lang="en-US" sz="2800" i="1" u="sng" dirty="0"/>
              <a:t>the Light</a:t>
            </a:r>
            <a:r>
              <a:rPr lang="en-US" sz="2800" dirty="0"/>
              <a:t> (1:4-5)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135576" y="1868501"/>
            <a:ext cx="86734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“Light” is revelation from God about who He is (His true</a:t>
            </a:r>
            <a:br>
              <a:rPr lang="en-US" sz="2800" dirty="0"/>
            </a:br>
            <a:r>
              <a:rPr lang="en-US" sz="2800" dirty="0"/>
              <a:t>nature), what man is in relationship to Him, and how to </a:t>
            </a:r>
            <a:br>
              <a:rPr lang="en-US" sz="2800" dirty="0"/>
            </a:br>
            <a:r>
              <a:rPr lang="en-US" sz="2800" dirty="0"/>
              <a:t>restore that relationship through Jesus: it is </a:t>
            </a:r>
            <a:r>
              <a:rPr lang="en-US" sz="2800" i="1" u="sng" dirty="0"/>
              <a:t>truth.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1135576" y="3808138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John affirms God “loves the Son” and speaks </a:t>
            </a:r>
            <a:r>
              <a:rPr lang="en-US" sz="2800" i="1" u="sng" dirty="0"/>
              <a:t>truth through Him.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659D0-A514-CFC5-8D56-9FFE7E527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543D63-AE5D-1D5B-0015-54A140153AD9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3:22-36 – The on-going testimony of </a:t>
            </a:r>
            <a:r>
              <a:rPr lang="en-US" sz="2800" i="1" u="sng" dirty="0"/>
              <a:t>John the Baptist.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6C04A2-4468-9AAC-6D27-74FF78C1DCCD}"/>
              </a:ext>
            </a:extLst>
          </p:cNvPr>
          <p:cNvSpPr txBox="1"/>
          <p:nvPr/>
        </p:nvSpPr>
        <p:spPr>
          <a:xfrm>
            <a:off x="1094013" y="1801293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John gleefully refers to Jesus as the “bridegroom”: that is, the</a:t>
            </a:r>
            <a:br>
              <a:rPr lang="en-US" sz="2800" dirty="0"/>
            </a:br>
            <a:r>
              <a:rPr lang="en-US" sz="2800" dirty="0"/>
              <a:t>long-awaited for </a:t>
            </a:r>
            <a:r>
              <a:rPr lang="en-US" sz="2800" i="1" u="sng" dirty="0"/>
              <a:t>King &amp; Messiah.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5CF4D4-C6EB-A85C-0139-603C62FD16D2}"/>
              </a:ext>
            </a:extLst>
          </p:cNvPr>
          <p:cNvSpPr txBox="1"/>
          <p:nvPr/>
        </p:nvSpPr>
        <p:spPr>
          <a:xfrm>
            <a:off x="1094013" y="342900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John affirms God “loves the Son” and speaks </a:t>
            </a:r>
            <a:r>
              <a:rPr lang="en-US" sz="2800" i="1" u="sng" dirty="0"/>
              <a:t>truth through Him.</a:t>
            </a:r>
          </a:p>
        </p:txBody>
      </p:sp>
    </p:spTree>
    <p:extLst>
      <p:ext uri="{BB962C8B-B14F-4D97-AF65-F5344CB8AC3E}">
        <p14:creationId xmlns:p14="http://schemas.microsoft.com/office/powerpoint/2010/main" val="355602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4415</TotalTime>
  <Words>196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49</cp:revision>
  <dcterms:created xsi:type="dcterms:W3CDTF">2024-09-25T23:04:28Z</dcterms:created>
  <dcterms:modified xsi:type="dcterms:W3CDTF">2026-05-06T20:19:50Z</dcterms:modified>
</cp:coreProperties>
</file>