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0" r:id="rId1"/>
  </p:sldMasterIdLst>
  <p:notesMasterIdLst>
    <p:notesMasterId r:id="rId11"/>
  </p:notesMasterIdLst>
  <p:sldIdLst>
    <p:sldId id="256" r:id="rId2"/>
    <p:sldId id="257" r:id="rId3"/>
    <p:sldId id="261" r:id="rId4"/>
    <p:sldId id="259" r:id="rId5"/>
    <p:sldId id="262" r:id="rId6"/>
    <p:sldId id="263" r:id="rId7"/>
    <p:sldId id="264" r:id="rId8"/>
    <p:sldId id="260" r:id="rId9"/>
    <p:sldId id="25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238192-1A31-4856-9A92-3AAA31321154}" v="113" dt="2026-05-10T04:36:07.9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 walthall" userId="f772a56296823cba" providerId="LiveId" clId="{2C5D25F4-40BD-47DD-B903-FB8832FEFCE6}"/>
    <pc:docChg chg="undo custSel addSld modSld sldOrd">
      <pc:chgData name="william walthall" userId="f772a56296823cba" providerId="LiveId" clId="{2C5D25F4-40BD-47DD-B903-FB8832FEFCE6}" dt="2026-05-10T04:36:40.862" v="570" actId="1076"/>
      <pc:docMkLst>
        <pc:docMk/>
      </pc:docMkLst>
      <pc:sldChg chg="modSp mod">
        <pc:chgData name="william walthall" userId="f772a56296823cba" providerId="LiveId" clId="{2C5D25F4-40BD-47DD-B903-FB8832FEFCE6}" dt="2026-05-09T05:33:50.959" v="372" actId="403"/>
        <pc:sldMkLst>
          <pc:docMk/>
          <pc:sldMk cId="4000795167" sldId="256"/>
        </pc:sldMkLst>
        <pc:spChg chg="mod">
          <ac:chgData name="william walthall" userId="f772a56296823cba" providerId="LiveId" clId="{2C5D25F4-40BD-47DD-B903-FB8832FEFCE6}" dt="2026-05-09T05:33:50.959" v="372" actId="403"/>
          <ac:spMkLst>
            <pc:docMk/>
            <pc:sldMk cId="4000795167" sldId="256"/>
            <ac:spMk id="9" creationId="{554249EB-EEA1-CDC0-FE6F-2D65125C856B}"/>
          </ac:spMkLst>
        </pc:spChg>
      </pc:sldChg>
      <pc:sldChg chg="addSp delSp modSp mod ord delAnim">
        <pc:chgData name="william walthall" userId="f772a56296823cba" providerId="LiveId" clId="{2C5D25F4-40BD-47DD-B903-FB8832FEFCE6}" dt="2026-05-09T05:38:44.928" v="374"/>
        <pc:sldMkLst>
          <pc:docMk/>
          <pc:sldMk cId="1525269399" sldId="257"/>
        </pc:sldMkLst>
        <pc:spChg chg="del">
          <ac:chgData name="william walthall" userId="f772a56296823cba" providerId="LiveId" clId="{2C5D25F4-40BD-47DD-B903-FB8832FEFCE6}" dt="2026-05-09T04:50:27.461" v="86" actId="21"/>
          <ac:spMkLst>
            <pc:docMk/>
            <pc:sldMk cId="1525269399" sldId="257"/>
            <ac:spMk id="5" creationId="{FF3B53D3-C81A-7E8B-A4F3-5FB00501D6B0}"/>
          </ac:spMkLst>
        </pc:spChg>
        <pc:picChg chg="add mod">
          <ac:chgData name="william walthall" userId="f772a56296823cba" providerId="LiveId" clId="{2C5D25F4-40BD-47DD-B903-FB8832FEFCE6}" dt="2026-05-09T04:53:41.114" v="101" actId="14100"/>
          <ac:picMkLst>
            <pc:docMk/>
            <pc:sldMk cId="1525269399" sldId="257"/>
            <ac:picMk id="6" creationId="{6F0FD4D5-FF8F-6EC3-77E6-0210D5352C04}"/>
          </ac:picMkLst>
        </pc:picChg>
        <pc:picChg chg="add mod">
          <ac:chgData name="william walthall" userId="f772a56296823cba" providerId="LiveId" clId="{2C5D25F4-40BD-47DD-B903-FB8832FEFCE6}" dt="2026-05-09T04:52:34.403" v="100" actId="14100"/>
          <ac:picMkLst>
            <pc:docMk/>
            <pc:sldMk cId="1525269399" sldId="257"/>
            <ac:picMk id="9" creationId="{3B2E0E1D-88D9-C9BB-CE7B-E7CBA5F3EC2C}"/>
          </ac:picMkLst>
        </pc:picChg>
      </pc:sldChg>
      <pc:sldChg chg="modSp mod">
        <pc:chgData name="william walthall" userId="f772a56296823cba" providerId="LiveId" clId="{2C5D25F4-40BD-47DD-B903-FB8832FEFCE6}" dt="2026-05-09T05:09:20.044" v="203" actId="20577"/>
        <pc:sldMkLst>
          <pc:docMk/>
          <pc:sldMk cId="2516906018" sldId="258"/>
        </pc:sldMkLst>
        <pc:spChg chg="mod">
          <ac:chgData name="william walthall" userId="f772a56296823cba" providerId="LiveId" clId="{2C5D25F4-40BD-47DD-B903-FB8832FEFCE6}" dt="2026-05-09T05:09:20.044" v="203" actId="20577"/>
          <ac:spMkLst>
            <pc:docMk/>
            <pc:sldMk cId="2516906018" sldId="258"/>
            <ac:spMk id="5" creationId="{81499C86-BDA5-57E5-E671-CD02653FCA69}"/>
          </ac:spMkLst>
        </pc:spChg>
        <pc:spChg chg="mod">
          <ac:chgData name="william walthall" userId="f772a56296823cba" providerId="LiveId" clId="{2C5D25F4-40BD-47DD-B903-FB8832FEFCE6}" dt="2026-05-09T04:48:18.082" v="85" actId="20577"/>
          <ac:spMkLst>
            <pc:docMk/>
            <pc:sldMk cId="2516906018" sldId="258"/>
            <ac:spMk id="18" creationId="{932F72B5-CFC8-8ACB-E180-8A4150FAB086}"/>
          </ac:spMkLst>
        </pc:spChg>
      </pc:sldChg>
      <pc:sldChg chg="addSp delSp modSp new mod ord">
        <pc:chgData name="william walthall" userId="f772a56296823cba" providerId="LiveId" clId="{2C5D25F4-40BD-47DD-B903-FB8832FEFCE6}" dt="2026-05-10T03:21:46.433" v="383"/>
        <pc:sldMkLst>
          <pc:docMk/>
          <pc:sldMk cId="176191127" sldId="259"/>
        </pc:sldMkLst>
        <pc:picChg chg="add mod">
          <ac:chgData name="william walthall" userId="f772a56296823cba" providerId="LiveId" clId="{2C5D25F4-40BD-47DD-B903-FB8832FEFCE6}" dt="2026-05-09T04:51:14.305" v="94" actId="1076"/>
          <ac:picMkLst>
            <pc:docMk/>
            <pc:sldMk cId="176191127" sldId="259"/>
            <ac:picMk id="6" creationId="{DE92CCEF-AF48-219F-1BBB-C6E2EAC771E9}"/>
          </ac:picMkLst>
        </pc:picChg>
        <pc:picChg chg="add mod">
          <ac:chgData name="william walthall" userId="f772a56296823cba" providerId="LiveId" clId="{2C5D25F4-40BD-47DD-B903-FB8832FEFCE6}" dt="2026-05-09T04:51:08.563" v="93" actId="1076"/>
          <ac:picMkLst>
            <pc:docMk/>
            <pc:sldMk cId="176191127" sldId="259"/>
            <ac:picMk id="10" creationId="{3D0A90A3-4941-7FD8-654B-3E944586804A}"/>
          </ac:picMkLst>
        </pc:picChg>
      </pc:sldChg>
      <pc:sldChg chg="delSp modSp add mod modAnim">
        <pc:chgData name="william walthall" userId="f772a56296823cba" providerId="LiveId" clId="{2C5D25F4-40BD-47DD-B903-FB8832FEFCE6}" dt="2026-05-09T05:42:07.563" v="378"/>
        <pc:sldMkLst>
          <pc:docMk/>
          <pc:sldMk cId="469339704" sldId="260"/>
        </pc:sldMkLst>
        <pc:spChg chg="mod">
          <ac:chgData name="william walthall" userId="f772a56296823cba" providerId="LiveId" clId="{2C5D25F4-40BD-47DD-B903-FB8832FEFCE6}" dt="2026-05-09T05:41:57.343" v="377" actId="465"/>
          <ac:spMkLst>
            <pc:docMk/>
            <pc:sldMk cId="469339704" sldId="260"/>
            <ac:spMk id="3" creationId="{D3A34591-8A77-16EF-86E8-CDF3790A9639}"/>
          </ac:spMkLst>
        </pc:spChg>
        <pc:spChg chg="mod">
          <ac:chgData name="william walthall" userId="f772a56296823cba" providerId="LiveId" clId="{2C5D25F4-40BD-47DD-B903-FB8832FEFCE6}" dt="2026-05-09T05:08:17.758" v="195" actId="115"/>
          <ac:spMkLst>
            <pc:docMk/>
            <pc:sldMk cId="469339704" sldId="260"/>
            <ac:spMk id="4" creationId="{8F328155-1554-4C84-3A31-9BB85B4EC25C}"/>
          </ac:spMkLst>
        </pc:spChg>
        <pc:spChg chg="del">
          <ac:chgData name="william walthall" userId="f772a56296823cba" providerId="LiveId" clId="{2C5D25F4-40BD-47DD-B903-FB8832FEFCE6}" dt="2026-05-09T04:45:38.247" v="40" actId="478"/>
          <ac:spMkLst>
            <pc:docMk/>
            <pc:sldMk cId="469339704" sldId="260"/>
            <ac:spMk id="5" creationId="{1FE2012A-BA15-1C1C-A47B-6EFA481525CC}"/>
          </ac:spMkLst>
        </pc:spChg>
        <pc:spChg chg="del mod">
          <ac:chgData name="william walthall" userId="f772a56296823cba" providerId="LiveId" clId="{2C5D25F4-40BD-47DD-B903-FB8832FEFCE6}" dt="2026-05-09T05:41:37.151" v="375" actId="478"/>
          <ac:spMkLst>
            <pc:docMk/>
            <pc:sldMk cId="469339704" sldId="260"/>
            <ac:spMk id="7" creationId="{5DC9C6E7-C8A3-6FF3-EE8B-ACD974A5E550}"/>
          </ac:spMkLst>
        </pc:spChg>
        <pc:spChg chg="del mod">
          <ac:chgData name="william walthall" userId="f772a56296823cba" providerId="LiveId" clId="{2C5D25F4-40BD-47DD-B903-FB8832FEFCE6}" dt="2026-05-09T05:41:37.151" v="375" actId="478"/>
          <ac:spMkLst>
            <pc:docMk/>
            <pc:sldMk cId="469339704" sldId="260"/>
            <ac:spMk id="18" creationId="{17A01BE4-48D7-8360-2EFE-5205E6A3EC86}"/>
          </ac:spMkLst>
        </pc:spChg>
        <pc:spChg chg="mod">
          <ac:chgData name="william walthall" userId="f772a56296823cba" providerId="LiveId" clId="{2C5D25F4-40BD-47DD-B903-FB8832FEFCE6}" dt="2026-05-09T05:41:47.663" v="376" actId="1076"/>
          <ac:spMkLst>
            <pc:docMk/>
            <pc:sldMk cId="469339704" sldId="260"/>
            <ac:spMk id="19" creationId="{DB952B46-D61A-D674-4274-A0E4225E8FBA}"/>
          </ac:spMkLst>
        </pc:spChg>
      </pc:sldChg>
      <pc:sldChg chg="addSp delSp modSp new mod ord">
        <pc:chgData name="william walthall" userId="f772a56296823cba" providerId="LiveId" clId="{2C5D25F4-40BD-47DD-B903-FB8832FEFCE6}" dt="2026-05-10T04:26:25.695" v="559" actId="478"/>
        <pc:sldMkLst>
          <pc:docMk/>
          <pc:sldMk cId="4044296737" sldId="261"/>
        </pc:sldMkLst>
        <pc:spChg chg="add mod">
          <ac:chgData name="william walthall" userId="f772a56296823cba" providerId="LiveId" clId="{2C5D25F4-40BD-47DD-B903-FB8832FEFCE6}" dt="2026-05-09T05:03:06.327" v="173" actId="1076"/>
          <ac:spMkLst>
            <pc:docMk/>
            <pc:sldMk cId="4044296737" sldId="261"/>
            <ac:spMk id="9" creationId="{07B472BA-4F1A-2085-398A-A23E2E646489}"/>
          </ac:spMkLst>
        </pc:spChg>
        <pc:spChg chg="add mod">
          <ac:chgData name="william walthall" userId="f772a56296823cba" providerId="LiveId" clId="{2C5D25F4-40BD-47DD-B903-FB8832FEFCE6}" dt="2026-05-09T05:05:16.942" v="184" actId="20577"/>
          <ac:spMkLst>
            <pc:docMk/>
            <pc:sldMk cId="4044296737" sldId="261"/>
            <ac:spMk id="10" creationId="{BCAFFE9A-72E3-E045-72D3-9FD79691186A}"/>
          </ac:spMkLst>
        </pc:spChg>
        <pc:spChg chg="add mod">
          <ac:chgData name="william walthall" userId="f772a56296823cba" providerId="LiveId" clId="{2C5D25F4-40BD-47DD-B903-FB8832FEFCE6}" dt="2026-05-09T05:26:49.878" v="367" actId="20577"/>
          <ac:spMkLst>
            <pc:docMk/>
            <pc:sldMk cId="4044296737" sldId="261"/>
            <ac:spMk id="11" creationId="{AF5210A1-FEBD-BC50-AB5B-0A575A579D15}"/>
          </ac:spMkLst>
        </pc:spChg>
        <pc:spChg chg="add mod">
          <ac:chgData name="william walthall" userId="f772a56296823cba" providerId="LiveId" clId="{2C5D25F4-40BD-47DD-B903-FB8832FEFCE6}" dt="2026-05-09T05:04:20.864" v="181" actId="1076"/>
          <ac:spMkLst>
            <pc:docMk/>
            <pc:sldMk cId="4044296737" sldId="261"/>
            <ac:spMk id="12" creationId="{BE146868-C3CB-44D8-931C-9E5D264B49F2}"/>
          </ac:spMkLst>
        </pc:spChg>
        <pc:spChg chg="add del mod">
          <ac:chgData name="william walthall" userId="f772a56296823cba" providerId="LiveId" clId="{2C5D25F4-40BD-47DD-B903-FB8832FEFCE6}" dt="2026-05-10T03:56:01.119" v="391" actId="478"/>
          <ac:spMkLst>
            <pc:docMk/>
            <pc:sldMk cId="4044296737" sldId="261"/>
            <ac:spMk id="13" creationId="{F0472FE4-8609-6692-2130-A677FD3365D2}"/>
          </ac:spMkLst>
        </pc:spChg>
        <pc:spChg chg="add del mod">
          <ac:chgData name="william walthall" userId="f772a56296823cba" providerId="LiveId" clId="{2C5D25F4-40BD-47DD-B903-FB8832FEFCE6}" dt="2026-05-10T03:58:49.044" v="413" actId="478"/>
          <ac:spMkLst>
            <pc:docMk/>
            <pc:sldMk cId="4044296737" sldId="261"/>
            <ac:spMk id="14" creationId="{E38FE29F-566D-BDF1-1E2C-3990C6B3C048}"/>
          </ac:spMkLst>
        </pc:spChg>
        <pc:spChg chg="add del">
          <ac:chgData name="william walthall" userId="f772a56296823cba" providerId="LiveId" clId="{2C5D25F4-40BD-47DD-B903-FB8832FEFCE6}" dt="2026-05-10T04:12:02.146" v="496" actId="478"/>
          <ac:spMkLst>
            <pc:docMk/>
            <pc:sldMk cId="4044296737" sldId="261"/>
            <ac:spMk id="79" creationId="{F35D2417-7BE6-B47B-DD35-8FB43642A635}"/>
          </ac:spMkLst>
        </pc:spChg>
        <pc:spChg chg="add del">
          <ac:chgData name="william walthall" userId="f772a56296823cba" providerId="LiveId" clId="{2C5D25F4-40BD-47DD-B903-FB8832FEFCE6}" dt="2026-05-10T04:12:30.292" v="498" actId="478"/>
          <ac:spMkLst>
            <pc:docMk/>
            <pc:sldMk cId="4044296737" sldId="261"/>
            <ac:spMk id="80" creationId="{C43209F4-87B2-A4A3-D135-F91B88DC35E2}"/>
          </ac:spMkLst>
        </pc:spChg>
        <pc:spChg chg="add del">
          <ac:chgData name="william walthall" userId="f772a56296823cba" providerId="LiveId" clId="{2C5D25F4-40BD-47DD-B903-FB8832FEFCE6}" dt="2026-05-10T04:13:08.803" v="500" actId="478"/>
          <ac:spMkLst>
            <pc:docMk/>
            <pc:sldMk cId="4044296737" sldId="261"/>
            <ac:spMk id="81" creationId="{D16EC191-FB05-BF28-5401-5C8E9FC5D5B1}"/>
          </ac:spMkLst>
        </pc:spChg>
        <pc:grpChg chg="mod">
          <ac:chgData name="william walthall" userId="f772a56296823cba" providerId="LiveId" clId="{2C5D25F4-40BD-47DD-B903-FB8832FEFCE6}" dt="2026-05-10T04:09:17.300" v="482"/>
          <ac:grpSpMkLst>
            <pc:docMk/>
            <pc:sldMk cId="4044296737" sldId="261"/>
            <ac:grpSpMk id="69" creationId="{EB3F7FD1-7E48-6A9A-916B-E36180F086B3}"/>
          </ac:grpSpMkLst>
        </pc:grpChg>
        <pc:picChg chg="add mod">
          <ac:chgData name="william walthall" userId="f772a56296823cba" providerId="LiveId" clId="{2C5D25F4-40BD-47DD-B903-FB8832FEFCE6}" dt="2026-05-09T05:02:20.612" v="141" actId="1076"/>
          <ac:picMkLst>
            <pc:docMk/>
            <pc:sldMk cId="4044296737" sldId="261"/>
            <ac:picMk id="6" creationId="{1F38A7A9-46AB-E164-7F1D-E05E198A55B4}"/>
          </ac:picMkLst>
        </pc:picChg>
        <pc:picChg chg="add mod">
          <ac:chgData name="william walthall" userId="f772a56296823cba" providerId="LiveId" clId="{2C5D25F4-40BD-47DD-B903-FB8832FEFCE6}" dt="2026-05-09T05:02:26.008" v="142" actId="1076"/>
          <ac:picMkLst>
            <pc:docMk/>
            <pc:sldMk cId="4044296737" sldId="261"/>
            <ac:picMk id="8" creationId="{AAA9D8B8-B612-5669-CE8B-AC284863B7DA}"/>
          </ac:picMkLst>
        </pc:picChg>
        <pc:inkChg chg="add del">
          <ac:chgData name="william walthall" userId="f772a56296823cba" providerId="LiveId" clId="{2C5D25F4-40BD-47DD-B903-FB8832FEFCE6}" dt="2026-05-10T03:58:42.452" v="410" actId="9405"/>
          <ac:inkMkLst>
            <pc:docMk/>
            <pc:sldMk cId="4044296737" sldId="261"/>
            <ac:inkMk id="15" creationId="{A63FB02D-54FC-D5F4-F66F-5C8AD2EC9EB7}"/>
          </ac:inkMkLst>
        </pc:inkChg>
        <pc:inkChg chg="add del">
          <ac:chgData name="william walthall" userId="f772a56296823cba" providerId="LiveId" clId="{2C5D25F4-40BD-47DD-B903-FB8832FEFCE6}" dt="2026-05-10T03:58:42.079" v="409" actId="9405"/>
          <ac:inkMkLst>
            <pc:docMk/>
            <pc:sldMk cId="4044296737" sldId="261"/>
            <ac:inkMk id="16" creationId="{6561A6B9-C43D-08BF-8D84-3E5D931B259A}"/>
          </ac:inkMkLst>
        </pc:inkChg>
        <pc:inkChg chg="add del">
          <ac:chgData name="william walthall" userId="f772a56296823cba" providerId="LiveId" clId="{2C5D25F4-40BD-47DD-B903-FB8832FEFCE6}" dt="2026-05-10T03:58:41.726" v="408" actId="9405"/>
          <ac:inkMkLst>
            <pc:docMk/>
            <pc:sldMk cId="4044296737" sldId="261"/>
            <ac:inkMk id="17" creationId="{6ECF76A1-9ED0-F974-F828-08BAC64FB26B}"/>
          </ac:inkMkLst>
        </pc:inkChg>
        <pc:inkChg chg="add del">
          <ac:chgData name="william walthall" userId="f772a56296823cba" providerId="LiveId" clId="{2C5D25F4-40BD-47DD-B903-FB8832FEFCE6}" dt="2026-05-10T03:58:41.031" v="407" actId="9405"/>
          <ac:inkMkLst>
            <pc:docMk/>
            <pc:sldMk cId="4044296737" sldId="261"/>
            <ac:inkMk id="18" creationId="{0EEA7E7B-8956-B7DE-7463-514DF7CB6B1A}"/>
          </ac:inkMkLst>
        </pc:inkChg>
        <pc:inkChg chg="add del">
          <ac:chgData name="william walthall" userId="f772a56296823cba" providerId="LiveId" clId="{2C5D25F4-40BD-47DD-B903-FB8832FEFCE6}" dt="2026-05-10T03:58:40.363" v="406" actId="9405"/>
          <ac:inkMkLst>
            <pc:docMk/>
            <pc:sldMk cId="4044296737" sldId="261"/>
            <ac:inkMk id="19" creationId="{50007C97-6584-CCD6-4EE3-BE10FD822667}"/>
          </ac:inkMkLst>
        </pc:inkChg>
        <pc:inkChg chg="add del">
          <ac:chgData name="william walthall" userId="f772a56296823cba" providerId="LiveId" clId="{2C5D25F4-40BD-47DD-B903-FB8832FEFCE6}" dt="2026-05-10T03:58:39.696" v="405" actId="9405"/>
          <ac:inkMkLst>
            <pc:docMk/>
            <pc:sldMk cId="4044296737" sldId="261"/>
            <ac:inkMk id="20" creationId="{759514BB-B3CF-4C24-E40F-0124682138CE}"/>
          </ac:inkMkLst>
        </pc:inkChg>
        <pc:inkChg chg="add del">
          <ac:chgData name="william walthall" userId="f772a56296823cba" providerId="LiveId" clId="{2C5D25F4-40BD-47DD-B903-FB8832FEFCE6}" dt="2026-05-10T03:58:38.817" v="404" actId="9405"/>
          <ac:inkMkLst>
            <pc:docMk/>
            <pc:sldMk cId="4044296737" sldId="261"/>
            <ac:inkMk id="21" creationId="{0550E656-77A2-3EF1-BB6D-84CBAE7393FB}"/>
          </ac:inkMkLst>
        </pc:inkChg>
        <pc:inkChg chg="add del">
          <ac:chgData name="william walthall" userId="f772a56296823cba" providerId="LiveId" clId="{2C5D25F4-40BD-47DD-B903-FB8832FEFCE6}" dt="2026-05-10T03:59:42.997" v="419" actId="9405"/>
          <ac:inkMkLst>
            <pc:docMk/>
            <pc:sldMk cId="4044296737" sldId="261"/>
            <ac:inkMk id="22" creationId="{E6E95A6F-AC39-FA63-3D42-04BB82BBDCF9}"/>
          </ac:inkMkLst>
        </pc:inkChg>
        <pc:inkChg chg="add mod">
          <ac:chgData name="william walthall" userId="f772a56296823cba" providerId="LiveId" clId="{2C5D25F4-40BD-47DD-B903-FB8832FEFCE6}" dt="2026-05-10T03:59:41.525" v="417"/>
          <ac:inkMkLst>
            <pc:docMk/>
            <pc:sldMk cId="4044296737" sldId="261"/>
            <ac:inkMk id="23" creationId="{B10CE2BF-665C-C582-F3C0-5005203D6A09}"/>
          </ac:inkMkLst>
        </pc:inkChg>
        <pc:inkChg chg="add">
          <ac:chgData name="william walthall" userId="f772a56296823cba" providerId="LiveId" clId="{2C5D25F4-40BD-47DD-B903-FB8832FEFCE6}" dt="2026-05-10T03:59:52.802" v="420" actId="9405"/>
          <ac:inkMkLst>
            <pc:docMk/>
            <pc:sldMk cId="4044296737" sldId="261"/>
            <ac:inkMk id="24" creationId="{E8FA01EE-DA4D-EFD9-1208-6F2D5ABE6FFC}"/>
          </ac:inkMkLst>
        </pc:inkChg>
        <pc:inkChg chg="add">
          <ac:chgData name="william walthall" userId="f772a56296823cba" providerId="LiveId" clId="{2C5D25F4-40BD-47DD-B903-FB8832FEFCE6}" dt="2026-05-10T03:59:56.740" v="421" actId="9405"/>
          <ac:inkMkLst>
            <pc:docMk/>
            <pc:sldMk cId="4044296737" sldId="261"/>
            <ac:inkMk id="25" creationId="{E02856C7-E17A-9D84-3C43-958DF7B217B3}"/>
          </ac:inkMkLst>
        </pc:inkChg>
        <pc:inkChg chg="add">
          <ac:chgData name="william walthall" userId="f772a56296823cba" providerId="LiveId" clId="{2C5D25F4-40BD-47DD-B903-FB8832FEFCE6}" dt="2026-05-10T04:00:02.081" v="422" actId="9405"/>
          <ac:inkMkLst>
            <pc:docMk/>
            <pc:sldMk cId="4044296737" sldId="261"/>
            <ac:inkMk id="26" creationId="{C32CFE15-FA68-6CE0-15D6-518A3F901E85}"/>
          </ac:inkMkLst>
        </pc:inkChg>
        <pc:inkChg chg="add">
          <ac:chgData name="william walthall" userId="f772a56296823cba" providerId="LiveId" clId="{2C5D25F4-40BD-47DD-B903-FB8832FEFCE6}" dt="2026-05-10T04:00:06.952" v="423" actId="9405"/>
          <ac:inkMkLst>
            <pc:docMk/>
            <pc:sldMk cId="4044296737" sldId="261"/>
            <ac:inkMk id="27" creationId="{D9E8BCD4-81E0-470D-DE9E-143E23E7383B}"/>
          </ac:inkMkLst>
        </pc:inkChg>
        <pc:inkChg chg="add">
          <ac:chgData name="william walthall" userId="f772a56296823cba" providerId="LiveId" clId="{2C5D25F4-40BD-47DD-B903-FB8832FEFCE6}" dt="2026-05-10T04:00:12.866" v="424" actId="9405"/>
          <ac:inkMkLst>
            <pc:docMk/>
            <pc:sldMk cId="4044296737" sldId="261"/>
            <ac:inkMk id="28" creationId="{25089ECE-C8CB-1270-AC16-2CEC53EF95C5}"/>
          </ac:inkMkLst>
        </pc:inkChg>
        <pc:inkChg chg="add">
          <ac:chgData name="william walthall" userId="f772a56296823cba" providerId="LiveId" clId="{2C5D25F4-40BD-47DD-B903-FB8832FEFCE6}" dt="2026-05-10T04:00:19.381" v="425" actId="9405"/>
          <ac:inkMkLst>
            <pc:docMk/>
            <pc:sldMk cId="4044296737" sldId="261"/>
            <ac:inkMk id="29" creationId="{A506598C-89D5-9F5D-4996-6CDD1DDF3C52}"/>
          </ac:inkMkLst>
        </pc:inkChg>
        <pc:inkChg chg="add">
          <ac:chgData name="william walthall" userId="f772a56296823cba" providerId="LiveId" clId="{2C5D25F4-40BD-47DD-B903-FB8832FEFCE6}" dt="2026-05-10T04:00:21.790" v="426" actId="9405"/>
          <ac:inkMkLst>
            <pc:docMk/>
            <pc:sldMk cId="4044296737" sldId="261"/>
            <ac:inkMk id="30" creationId="{CCDC5DB5-03BA-B894-9ED6-AB37495DBD4D}"/>
          </ac:inkMkLst>
        </pc:inkChg>
        <pc:inkChg chg="add">
          <ac:chgData name="william walthall" userId="f772a56296823cba" providerId="LiveId" clId="{2C5D25F4-40BD-47DD-B903-FB8832FEFCE6}" dt="2026-05-10T04:00:26.457" v="427" actId="9405"/>
          <ac:inkMkLst>
            <pc:docMk/>
            <pc:sldMk cId="4044296737" sldId="261"/>
            <ac:inkMk id="31" creationId="{17F5FE62-9CAC-E401-0A0B-3580942B2FC4}"/>
          </ac:inkMkLst>
        </pc:inkChg>
        <pc:inkChg chg="add">
          <ac:chgData name="william walthall" userId="f772a56296823cba" providerId="LiveId" clId="{2C5D25F4-40BD-47DD-B903-FB8832FEFCE6}" dt="2026-05-10T04:00:32.307" v="428" actId="9405"/>
          <ac:inkMkLst>
            <pc:docMk/>
            <pc:sldMk cId="4044296737" sldId="261"/>
            <ac:inkMk id="32" creationId="{626B73AF-C8B5-F38C-746F-DD57BFED0020}"/>
          </ac:inkMkLst>
        </pc:inkChg>
        <pc:inkChg chg="add">
          <ac:chgData name="william walthall" userId="f772a56296823cba" providerId="LiveId" clId="{2C5D25F4-40BD-47DD-B903-FB8832FEFCE6}" dt="2026-05-10T04:00:39.662" v="429" actId="9405"/>
          <ac:inkMkLst>
            <pc:docMk/>
            <pc:sldMk cId="4044296737" sldId="261"/>
            <ac:inkMk id="33" creationId="{4EBDC418-55FB-AC63-7480-90FB8C85BF7D}"/>
          </ac:inkMkLst>
        </pc:inkChg>
        <pc:inkChg chg="add del">
          <ac:chgData name="william walthall" userId="f772a56296823cba" providerId="LiveId" clId="{2C5D25F4-40BD-47DD-B903-FB8832FEFCE6}" dt="2026-05-10T04:00:45.970" v="431"/>
          <ac:inkMkLst>
            <pc:docMk/>
            <pc:sldMk cId="4044296737" sldId="261"/>
            <ac:inkMk id="34" creationId="{F245168E-ABE1-074B-853B-AF9766ED4980}"/>
          </ac:inkMkLst>
        </pc:inkChg>
        <pc:inkChg chg="add mod">
          <ac:chgData name="william walthall" userId="f772a56296823cba" providerId="LiveId" clId="{2C5D25F4-40BD-47DD-B903-FB8832FEFCE6}" dt="2026-05-10T04:00:49.547" v="432"/>
          <ac:inkMkLst>
            <pc:docMk/>
            <pc:sldMk cId="4044296737" sldId="261"/>
            <ac:inkMk id="35" creationId="{1C8013E6-24D7-0149-4BE8-2A34CA5986A9}"/>
          </ac:inkMkLst>
        </pc:inkChg>
        <pc:inkChg chg="add del">
          <ac:chgData name="william walthall" userId="f772a56296823cba" providerId="LiveId" clId="{2C5D25F4-40BD-47DD-B903-FB8832FEFCE6}" dt="2026-05-10T04:00:57.043" v="434"/>
          <ac:inkMkLst>
            <pc:docMk/>
            <pc:sldMk cId="4044296737" sldId="261"/>
            <ac:inkMk id="36" creationId="{95DF3634-AD62-07A5-9522-C86C4B5A1B9F}"/>
          </ac:inkMkLst>
        </pc:inkChg>
        <pc:inkChg chg="add">
          <ac:chgData name="william walthall" userId="f772a56296823cba" providerId="LiveId" clId="{2C5D25F4-40BD-47DD-B903-FB8832FEFCE6}" dt="2026-05-10T04:00:57.043" v="434"/>
          <ac:inkMkLst>
            <pc:docMk/>
            <pc:sldMk cId="4044296737" sldId="261"/>
            <ac:inkMk id="37" creationId="{E4A80318-547C-CFE5-7E6D-7DC9DF2198DE}"/>
          </ac:inkMkLst>
        </pc:inkChg>
        <pc:inkChg chg="add del">
          <ac:chgData name="william walthall" userId="f772a56296823cba" providerId="LiveId" clId="{2C5D25F4-40BD-47DD-B903-FB8832FEFCE6}" dt="2026-05-10T04:01:08.581" v="436"/>
          <ac:inkMkLst>
            <pc:docMk/>
            <pc:sldMk cId="4044296737" sldId="261"/>
            <ac:inkMk id="38" creationId="{AC963FE8-3056-E1C7-1DD9-C46D9D15C672}"/>
          </ac:inkMkLst>
        </pc:inkChg>
        <pc:inkChg chg="add mod">
          <ac:chgData name="william walthall" userId="f772a56296823cba" providerId="LiveId" clId="{2C5D25F4-40BD-47DD-B903-FB8832FEFCE6}" dt="2026-05-10T04:01:12.232" v="437"/>
          <ac:inkMkLst>
            <pc:docMk/>
            <pc:sldMk cId="4044296737" sldId="261"/>
            <ac:inkMk id="39" creationId="{23156436-F25B-BDDB-E61A-D338A658246F}"/>
          </ac:inkMkLst>
        </pc:inkChg>
        <pc:inkChg chg="add del">
          <ac:chgData name="william walthall" userId="f772a56296823cba" providerId="LiveId" clId="{2C5D25F4-40BD-47DD-B903-FB8832FEFCE6}" dt="2026-05-10T04:01:16.574" v="439"/>
          <ac:inkMkLst>
            <pc:docMk/>
            <pc:sldMk cId="4044296737" sldId="261"/>
            <ac:inkMk id="40" creationId="{779033DF-919A-DA37-17C1-95F0734F7DAE}"/>
          </ac:inkMkLst>
        </pc:inkChg>
        <pc:inkChg chg="add mod">
          <ac:chgData name="william walthall" userId="f772a56296823cba" providerId="LiveId" clId="{2C5D25F4-40BD-47DD-B903-FB8832FEFCE6}" dt="2026-05-10T04:01:20.573" v="440"/>
          <ac:inkMkLst>
            <pc:docMk/>
            <pc:sldMk cId="4044296737" sldId="261"/>
            <ac:inkMk id="41" creationId="{1ACA36A4-D8C9-B69E-8B29-CA84F681DCE6}"/>
          </ac:inkMkLst>
        </pc:inkChg>
        <pc:inkChg chg="add">
          <ac:chgData name="william walthall" userId="f772a56296823cba" providerId="LiveId" clId="{2C5D25F4-40BD-47DD-B903-FB8832FEFCE6}" dt="2026-05-10T04:03:30.528" v="441" actId="9405"/>
          <ac:inkMkLst>
            <pc:docMk/>
            <pc:sldMk cId="4044296737" sldId="261"/>
            <ac:inkMk id="42" creationId="{FB8003DA-2C6B-58E3-9ACF-02D233CED7BA}"/>
          </ac:inkMkLst>
        </pc:inkChg>
        <pc:inkChg chg="add del">
          <ac:chgData name="william walthall" userId="f772a56296823cba" providerId="LiveId" clId="{2C5D25F4-40BD-47DD-B903-FB8832FEFCE6}" dt="2026-05-10T04:05:17.564" v="451" actId="9405"/>
          <ac:inkMkLst>
            <pc:docMk/>
            <pc:sldMk cId="4044296737" sldId="261"/>
            <ac:inkMk id="43" creationId="{E06A808A-67C6-AC23-D709-7103DC9CAA2C}"/>
          </ac:inkMkLst>
        </pc:inkChg>
        <pc:inkChg chg="add del">
          <ac:chgData name="william walthall" userId="f772a56296823cba" providerId="LiveId" clId="{2C5D25F4-40BD-47DD-B903-FB8832FEFCE6}" dt="2026-05-10T04:04:06.061" v="444" actId="9405"/>
          <ac:inkMkLst>
            <pc:docMk/>
            <pc:sldMk cId="4044296737" sldId="261"/>
            <ac:inkMk id="44" creationId="{FCD91DD1-11B1-DF83-BAB2-FDAC07C35F1C}"/>
          </ac:inkMkLst>
        </pc:inkChg>
        <pc:inkChg chg="add del">
          <ac:chgData name="william walthall" userId="f772a56296823cba" providerId="LiveId" clId="{2C5D25F4-40BD-47DD-B903-FB8832FEFCE6}" dt="2026-05-10T04:04:58.781" v="450" actId="9405"/>
          <ac:inkMkLst>
            <pc:docMk/>
            <pc:sldMk cId="4044296737" sldId="261"/>
            <ac:inkMk id="45" creationId="{D850474E-C6E3-CBAC-3E04-B469346C0CF9}"/>
          </ac:inkMkLst>
        </pc:inkChg>
        <pc:inkChg chg="add mod">
          <ac:chgData name="william walthall" userId="f772a56296823cba" providerId="LiveId" clId="{2C5D25F4-40BD-47DD-B903-FB8832FEFCE6}" dt="2026-05-10T04:04:56.765" v="448"/>
          <ac:inkMkLst>
            <pc:docMk/>
            <pc:sldMk cId="4044296737" sldId="261"/>
            <ac:inkMk id="46" creationId="{951497E8-8BF4-1FD9-CA0A-8EA2F205319E}"/>
          </ac:inkMkLst>
        </pc:inkChg>
        <pc:inkChg chg="add del">
          <ac:chgData name="william walthall" userId="f772a56296823cba" providerId="LiveId" clId="{2C5D25F4-40BD-47DD-B903-FB8832FEFCE6}" dt="2026-05-10T04:05:43.260" v="453" actId="9405"/>
          <ac:inkMkLst>
            <pc:docMk/>
            <pc:sldMk cId="4044296737" sldId="261"/>
            <ac:inkMk id="47" creationId="{079AC9BA-5F34-D477-6091-05D91B03B514}"/>
          </ac:inkMkLst>
        </pc:inkChg>
        <pc:inkChg chg="add del">
          <ac:chgData name="william walthall" userId="f772a56296823cba" providerId="LiveId" clId="{2C5D25F4-40BD-47DD-B903-FB8832FEFCE6}" dt="2026-05-10T04:06:30.648" v="459" actId="9405"/>
          <ac:inkMkLst>
            <pc:docMk/>
            <pc:sldMk cId="4044296737" sldId="261"/>
            <ac:inkMk id="48" creationId="{25ED7529-A35E-4443-45A8-009EC6C7623D}"/>
          </ac:inkMkLst>
        </pc:inkChg>
        <pc:inkChg chg="add del">
          <ac:chgData name="william walthall" userId="f772a56296823cba" providerId="LiveId" clId="{2C5D25F4-40BD-47DD-B903-FB8832FEFCE6}" dt="2026-05-10T04:06:30.036" v="458" actId="9405"/>
          <ac:inkMkLst>
            <pc:docMk/>
            <pc:sldMk cId="4044296737" sldId="261"/>
            <ac:inkMk id="49" creationId="{14A07FED-1C25-E9F6-BBD9-6DC59D82FF56}"/>
          </ac:inkMkLst>
        </pc:inkChg>
        <pc:inkChg chg="add del">
          <ac:chgData name="william walthall" userId="f772a56296823cba" providerId="LiveId" clId="{2C5D25F4-40BD-47DD-B903-FB8832FEFCE6}" dt="2026-05-10T04:06:29.263" v="457" actId="9405"/>
          <ac:inkMkLst>
            <pc:docMk/>
            <pc:sldMk cId="4044296737" sldId="261"/>
            <ac:inkMk id="50" creationId="{E1CD8AD3-A50B-FC1A-42D3-7AEF4A702A25}"/>
          </ac:inkMkLst>
        </pc:inkChg>
        <pc:inkChg chg="add del">
          <ac:chgData name="william walthall" userId="f772a56296823cba" providerId="LiveId" clId="{2C5D25F4-40BD-47DD-B903-FB8832FEFCE6}" dt="2026-05-10T04:07:27.948" v="461"/>
          <ac:inkMkLst>
            <pc:docMk/>
            <pc:sldMk cId="4044296737" sldId="261"/>
            <ac:inkMk id="51" creationId="{F2B0ED0D-1F4F-59AD-E459-B28C25868584}"/>
          </ac:inkMkLst>
        </pc:inkChg>
        <pc:inkChg chg="add mod">
          <ac:chgData name="william walthall" userId="f772a56296823cba" providerId="LiveId" clId="{2C5D25F4-40BD-47DD-B903-FB8832FEFCE6}" dt="2026-05-10T04:07:28.448" v="462"/>
          <ac:inkMkLst>
            <pc:docMk/>
            <pc:sldMk cId="4044296737" sldId="261"/>
            <ac:inkMk id="52" creationId="{BCCEF901-5537-CFEB-C89B-1B8C00EF0368}"/>
          </ac:inkMkLst>
        </pc:inkChg>
        <pc:inkChg chg="add">
          <ac:chgData name="william walthall" userId="f772a56296823cba" providerId="LiveId" clId="{2C5D25F4-40BD-47DD-B903-FB8832FEFCE6}" dt="2026-05-10T04:07:31.680" v="463" actId="9405"/>
          <ac:inkMkLst>
            <pc:docMk/>
            <pc:sldMk cId="4044296737" sldId="261"/>
            <ac:inkMk id="53" creationId="{A1368883-C084-F426-AEB3-184B9037F6D5}"/>
          </ac:inkMkLst>
        </pc:inkChg>
        <pc:inkChg chg="add">
          <ac:chgData name="william walthall" userId="f772a56296823cba" providerId="LiveId" clId="{2C5D25F4-40BD-47DD-B903-FB8832FEFCE6}" dt="2026-05-10T04:07:37.260" v="464" actId="9405"/>
          <ac:inkMkLst>
            <pc:docMk/>
            <pc:sldMk cId="4044296737" sldId="261"/>
            <ac:inkMk id="54" creationId="{F0FADEFD-45EE-07FE-3291-B37A0E252C47}"/>
          </ac:inkMkLst>
        </pc:inkChg>
        <pc:inkChg chg="add del">
          <ac:chgData name="william walthall" userId="f772a56296823cba" providerId="LiveId" clId="{2C5D25F4-40BD-47DD-B903-FB8832FEFCE6}" dt="2026-05-10T04:07:44.866" v="466"/>
          <ac:inkMkLst>
            <pc:docMk/>
            <pc:sldMk cId="4044296737" sldId="261"/>
            <ac:inkMk id="55" creationId="{9BCA68AB-ED0A-65DE-7634-0FACFE18BF8A}"/>
          </ac:inkMkLst>
        </pc:inkChg>
        <pc:inkChg chg="add mod">
          <ac:chgData name="william walthall" userId="f772a56296823cba" providerId="LiveId" clId="{2C5D25F4-40BD-47DD-B903-FB8832FEFCE6}" dt="2026-05-10T04:07:51.544" v="467"/>
          <ac:inkMkLst>
            <pc:docMk/>
            <pc:sldMk cId="4044296737" sldId="261"/>
            <ac:inkMk id="56" creationId="{ACB3D9E6-82A9-D595-397E-C39988B632AB}"/>
          </ac:inkMkLst>
        </pc:inkChg>
        <pc:inkChg chg="add">
          <ac:chgData name="william walthall" userId="f772a56296823cba" providerId="LiveId" clId="{2C5D25F4-40BD-47DD-B903-FB8832FEFCE6}" dt="2026-05-10T04:07:58.614" v="468" actId="9405"/>
          <ac:inkMkLst>
            <pc:docMk/>
            <pc:sldMk cId="4044296737" sldId="261"/>
            <ac:inkMk id="57" creationId="{0FA5BC07-64FE-7598-B3A3-7C344E722BC7}"/>
          </ac:inkMkLst>
        </pc:inkChg>
        <pc:inkChg chg="add del">
          <ac:chgData name="william walthall" userId="f772a56296823cba" providerId="LiveId" clId="{2C5D25F4-40BD-47DD-B903-FB8832FEFCE6}" dt="2026-05-10T04:08:03.262" v="470"/>
          <ac:inkMkLst>
            <pc:docMk/>
            <pc:sldMk cId="4044296737" sldId="261"/>
            <ac:inkMk id="58" creationId="{8444E54F-D8AC-B430-C41F-6C0E1D4FF984}"/>
          </ac:inkMkLst>
        </pc:inkChg>
        <pc:inkChg chg="add mod">
          <ac:chgData name="william walthall" userId="f772a56296823cba" providerId="LiveId" clId="{2C5D25F4-40BD-47DD-B903-FB8832FEFCE6}" dt="2026-05-10T04:08:13.643" v="471"/>
          <ac:inkMkLst>
            <pc:docMk/>
            <pc:sldMk cId="4044296737" sldId="261"/>
            <ac:inkMk id="59" creationId="{7A594167-B3AE-D800-0ABE-A8D3BF9B0E7A}"/>
          </ac:inkMkLst>
        </pc:inkChg>
        <pc:inkChg chg="add del">
          <ac:chgData name="william walthall" userId="f772a56296823cba" providerId="LiveId" clId="{2C5D25F4-40BD-47DD-B903-FB8832FEFCE6}" dt="2026-05-10T04:08:19.206" v="473"/>
          <ac:inkMkLst>
            <pc:docMk/>
            <pc:sldMk cId="4044296737" sldId="261"/>
            <ac:inkMk id="60" creationId="{0A81AF62-C02F-1F3E-0D96-774305A2D8CC}"/>
          </ac:inkMkLst>
        </pc:inkChg>
        <pc:inkChg chg="add mod">
          <ac:chgData name="william walthall" userId="f772a56296823cba" providerId="LiveId" clId="{2C5D25F4-40BD-47DD-B903-FB8832FEFCE6}" dt="2026-05-10T04:08:22.026" v="474"/>
          <ac:inkMkLst>
            <pc:docMk/>
            <pc:sldMk cId="4044296737" sldId="261"/>
            <ac:inkMk id="61" creationId="{0BE910D3-8024-0B4C-3415-E68CB1B5EBE8}"/>
          </ac:inkMkLst>
        </pc:inkChg>
        <pc:inkChg chg="add del">
          <ac:chgData name="william walthall" userId="f772a56296823cba" providerId="LiveId" clId="{2C5D25F4-40BD-47DD-B903-FB8832FEFCE6}" dt="2026-05-10T04:08:30.154" v="476"/>
          <ac:inkMkLst>
            <pc:docMk/>
            <pc:sldMk cId="4044296737" sldId="261"/>
            <ac:inkMk id="62" creationId="{1A9C3577-FCF9-C9DA-0F03-6338EECF2413}"/>
          </ac:inkMkLst>
        </pc:inkChg>
        <pc:inkChg chg="add">
          <ac:chgData name="william walthall" userId="f772a56296823cba" providerId="LiveId" clId="{2C5D25F4-40BD-47DD-B903-FB8832FEFCE6}" dt="2026-05-10T04:08:30.154" v="476"/>
          <ac:inkMkLst>
            <pc:docMk/>
            <pc:sldMk cId="4044296737" sldId="261"/>
            <ac:inkMk id="63" creationId="{AE8B881F-4344-5975-0579-96978B79C546}"/>
          </ac:inkMkLst>
        </pc:inkChg>
        <pc:inkChg chg="add">
          <ac:chgData name="william walthall" userId="f772a56296823cba" providerId="LiveId" clId="{2C5D25F4-40BD-47DD-B903-FB8832FEFCE6}" dt="2026-05-10T04:08:35.730" v="477" actId="9405"/>
          <ac:inkMkLst>
            <pc:docMk/>
            <pc:sldMk cId="4044296737" sldId="261"/>
            <ac:inkMk id="64" creationId="{E9756B8D-1DA5-587B-82A2-F9F2F0F1C05D}"/>
          </ac:inkMkLst>
        </pc:inkChg>
        <pc:inkChg chg="add">
          <ac:chgData name="william walthall" userId="f772a56296823cba" providerId="LiveId" clId="{2C5D25F4-40BD-47DD-B903-FB8832FEFCE6}" dt="2026-05-10T04:08:44.040" v="478" actId="9405"/>
          <ac:inkMkLst>
            <pc:docMk/>
            <pc:sldMk cId="4044296737" sldId="261"/>
            <ac:inkMk id="65" creationId="{7C9F3B85-19EA-8294-BE3A-8EE87786E104}"/>
          </ac:inkMkLst>
        </pc:inkChg>
        <pc:inkChg chg="add mod">
          <ac:chgData name="william walthall" userId="f772a56296823cba" providerId="LiveId" clId="{2C5D25F4-40BD-47DD-B903-FB8832FEFCE6}" dt="2026-05-10T04:09:17.300" v="482"/>
          <ac:inkMkLst>
            <pc:docMk/>
            <pc:sldMk cId="4044296737" sldId="261"/>
            <ac:inkMk id="66" creationId="{F9C91491-4E8F-744D-D32D-5A8203D5F5B8}"/>
          </ac:inkMkLst>
        </pc:inkChg>
        <pc:inkChg chg="add mod">
          <ac:chgData name="william walthall" userId="f772a56296823cba" providerId="LiveId" clId="{2C5D25F4-40BD-47DD-B903-FB8832FEFCE6}" dt="2026-05-10T04:09:17.300" v="482"/>
          <ac:inkMkLst>
            <pc:docMk/>
            <pc:sldMk cId="4044296737" sldId="261"/>
            <ac:inkMk id="67" creationId="{2E027022-FD5F-B178-3BAA-4947B0CB780C}"/>
          </ac:inkMkLst>
        </pc:inkChg>
        <pc:inkChg chg="add mod">
          <ac:chgData name="william walthall" userId="f772a56296823cba" providerId="LiveId" clId="{2C5D25F4-40BD-47DD-B903-FB8832FEFCE6}" dt="2026-05-10T04:09:17.300" v="482"/>
          <ac:inkMkLst>
            <pc:docMk/>
            <pc:sldMk cId="4044296737" sldId="261"/>
            <ac:inkMk id="68" creationId="{E3DA51A2-934C-7B81-8ACC-B8F0DDFDE04D}"/>
          </ac:inkMkLst>
        </pc:inkChg>
        <pc:inkChg chg="add">
          <ac:chgData name="william walthall" userId="f772a56296823cba" providerId="LiveId" clId="{2C5D25F4-40BD-47DD-B903-FB8832FEFCE6}" dt="2026-05-10T04:09:25.806" v="483" actId="9405"/>
          <ac:inkMkLst>
            <pc:docMk/>
            <pc:sldMk cId="4044296737" sldId="261"/>
            <ac:inkMk id="70" creationId="{B767419F-8F4D-A5B7-1054-A1F53A41B7AD}"/>
          </ac:inkMkLst>
        </pc:inkChg>
        <pc:inkChg chg="add del">
          <ac:chgData name="william walthall" userId="f772a56296823cba" providerId="LiveId" clId="{2C5D25F4-40BD-47DD-B903-FB8832FEFCE6}" dt="2026-05-10T04:09:33.826" v="485"/>
          <ac:inkMkLst>
            <pc:docMk/>
            <pc:sldMk cId="4044296737" sldId="261"/>
            <ac:inkMk id="71" creationId="{B21D5EE0-1375-8972-FE79-EB5124B49523}"/>
          </ac:inkMkLst>
        </pc:inkChg>
        <pc:inkChg chg="add">
          <ac:chgData name="william walthall" userId="f772a56296823cba" providerId="LiveId" clId="{2C5D25F4-40BD-47DD-B903-FB8832FEFCE6}" dt="2026-05-10T04:09:33.826" v="485"/>
          <ac:inkMkLst>
            <pc:docMk/>
            <pc:sldMk cId="4044296737" sldId="261"/>
            <ac:inkMk id="72" creationId="{EA59F03E-444E-DE3E-6FD9-DE604EF39837}"/>
          </ac:inkMkLst>
        </pc:inkChg>
        <pc:inkChg chg="add">
          <ac:chgData name="william walthall" userId="f772a56296823cba" providerId="LiveId" clId="{2C5D25F4-40BD-47DD-B903-FB8832FEFCE6}" dt="2026-05-10T04:09:40.891" v="486" actId="9405"/>
          <ac:inkMkLst>
            <pc:docMk/>
            <pc:sldMk cId="4044296737" sldId="261"/>
            <ac:inkMk id="73" creationId="{30FD3B77-B92D-A5A8-4244-E35F587318D0}"/>
          </ac:inkMkLst>
        </pc:inkChg>
        <pc:inkChg chg="add">
          <ac:chgData name="william walthall" userId="f772a56296823cba" providerId="LiveId" clId="{2C5D25F4-40BD-47DD-B903-FB8832FEFCE6}" dt="2026-05-10T04:10:00.663" v="487" actId="9405"/>
          <ac:inkMkLst>
            <pc:docMk/>
            <pc:sldMk cId="4044296737" sldId="261"/>
            <ac:inkMk id="74" creationId="{438D81CC-6503-6BC7-D139-D77B559BA9CB}"/>
          </ac:inkMkLst>
        </pc:inkChg>
        <pc:inkChg chg="add">
          <ac:chgData name="william walthall" userId="f772a56296823cba" providerId="LiveId" clId="{2C5D25F4-40BD-47DD-B903-FB8832FEFCE6}" dt="2026-05-10T04:10:12.745" v="488" actId="9405"/>
          <ac:inkMkLst>
            <pc:docMk/>
            <pc:sldMk cId="4044296737" sldId="261"/>
            <ac:inkMk id="75" creationId="{AD9AED1A-C34A-20A2-E039-31E9C7F52850}"/>
          </ac:inkMkLst>
        </pc:inkChg>
        <pc:inkChg chg="add del">
          <ac:chgData name="william walthall" userId="f772a56296823cba" providerId="LiveId" clId="{2C5D25F4-40BD-47DD-B903-FB8832FEFCE6}" dt="2026-05-10T04:11:11.831" v="492" actId="478"/>
          <ac:inkMkLst>
            <pc:docMk/>
            <pc:sldMk cId="4044296737" sldId="261"/>
            <ac:inkMk id="76" creationId="{5D01E32E-8745-5832-FB7A-C91CE47DB3BA}"/>
          </ac:inkMkLst>
        </pc:inkChg>
        <pc:inkChg chg="add del">
          <ac:chgData name="william walthall" userId="f772a56296823cba" providerId="LiveId" clId="{2C5D25F4-40BD-47DD-B903-FB8832FEFCE6}" dt="2026-05-10T04:11:19.179" v="494" actId="478"/>
          <ac:inkMkLst>
            <pc:docMk/>
            <pc:sldMk cId="4044296737" sldId="261"/>
            <ac:inkMk id="77" creationId="{A471ED53-6983-D261-9C7F-07D7F36910C7}"/>
          </ac:inkMkLst>
        </pc:inkChg>
        <pc:inkChg chg="add del">
          <ac:chgData name="william walthall" userId="f772a56296823cba" providerId="LiveId" clId="{2C5D25F4-40BD-47DD-B903-FB8832FEFCE6}" dt="2026-05-10T04:11:16.136" v="493" actId="478"/>
          <ac:inkMkLst>
            <pc:docMk/>
            <pc:sldMk cId="4044296737" sldId="261"/>
            <ac:inkMk id="78" creationId="{BB9EF7AB-33F8-17E6-2D0C-D138A0E7B1BD}"/>
          </ac:inkMkLst>
        </pc:inkChg>
        <pc:inkChg chg="add del">
          <ac:chgData name="william walthall" userId="f772a56296823cba" providerId="LiveId" clId="{2C5D25F4-40BD-47DD-B903-FB8832FEFCE6}" dt="2026-05-10T04:13:47.725" v="502"/>
          <ac:inkMkLst>
            <pc:docMk/>
            <pc:sldMk cId="4044296737" sldId="261"/>
            <ac:inkMk id="82" creationId="{45DC512E-6490-5169-9571-3387847084EF}"/>
          </ac:inkMkLst>
        </pc:inkChg>
        <pc:inkChg chg="add del mod">
          <ac:chgData name="william walthall" userId="f772a56296823cba" providerId="LiveId" clId="{2C5D25F4-40BD-47DD-B903-FB8832FEFCE6}" dt="2026-05-10T04:26:25.695" v="559" actId="478"/>
          <ac:inkMkLst>
            <pc:docMk/>
            <pc:sldMk cId="4044296737" sldId="261"/>
            <ac:inkMk id="83" creationId="{C8F30A9B-9F22-A757-F5D4-0AD30E1DDB99}"/>
          </ac:inkMkLst>
        </pc:inkChg>
        <pc:inkChg chg="add del">
          <ac:chgData name="william walthall" userId="f772a56296823cba" providerId="LiveId" clId="{2C5D25F4-40BD-47DD-B903-FB8832FEFCE6}" dt="2026-05-10T04:14:01.717" v="505"/>
          <ac:inkMkLst>
            <pc:docMk/>
            <pc:sldMk cId="4044296737" sldId="261"/>
            <ac:inkMk id="84" creationId="{B8EEF402-2DD2-A6DC-E14A-D3271621FCC1}"/>
          </ac:inkMkLst>
        </pc:inkChg>
        <pc:inkChg chg="add mod">
          <ac:chgData name="william walthall" userId="f772a56296823cba" providerId="LiveId" clId="{2C5D25F4-40BD-47DD-B903-FB8832FEFCE6}" dt="2026-05-10T04:26:21.081" v="557" actId="14100"/>
          <ac:inkMkLst>
            <pc:docMk/>
            <pc:sldMk cId="4044296737" sldId="261"/>
            <ac:inkMk id="85" creationId="{7FA2DFD3-8D2E-FEF1-81BB-97AD95846A5D}"/>
          </ac:inkMkLst>
        </pc:inkChg>
        <pc:inkChg chg="add">
          <ac:chgData name="william walthall" userId="f772a56296823cba" providerId="LiveId" clId="{2C5D25F4-40BD-47DD-B903-FB8832FEFCE6}" dt="2026-05-10T04:14:08.882" v="506" actId="9405"/>
          <ac:inkMkLst>
            <pc:docMk/>
            <pc:sldMk cId="4044296737" sldId="261"/>
            <ac:inkMk id="86" creationId="{9CB93AC2-1721-48B8-A87D-4C79654B4471}"/>
          </ac:inkMkLst>
        </pc:inkChg>
        <pc:inkChg chg="add">
          <ac:chgData name="william walthall" userId="f772a56296823cba" providerId="LiveId" clId="{2C5D25F4-40BD-47DD-B903-FB8832FEFCE6}" dt="2026-05-10T04:14:12.767" v="507" actId="9405"/>
          <ac:inkMkLst>
            <pc:docMk/>
            <pc:sldMk cId="4044296737" sldId="261"/>
            <ac:inkMk id="87" creationId="{D4350A31-5A49-C333-F995-536619B8B271}"/>
          </ac:inkMkLst>
        </pc:inkChg>
        <pc:inkChg chg="add">
          <ac:chgData name="william walthall" userId="f772a56296823cba" providerId="LiveId" clId="{2C5D25F4-40BD-47DD-B903-FB8832FEFCE6}" dt="2026-05-10T04:14:19.086" v="508" actId="9405"/>
          <ac:inkMkLst>
            <pc:docMk/>
            <pc:sldMk cId="4044296737" sldId="261"/>
            <ac:inkMk id="88" creationId="{A58E24C3-58BC-B7E3-6E54-A3B926B16B55}"/>
          </ac:inkMkLst>
        </pc:inkChg>
        <pc:inkChg chg="add">
          <ac:chgData name="william walthall" userId="f772a56296823cba" providerId="LiveId" clId="{2C5D25F4-40BD-47DD-B903-FB8832FEFCE6}" dt="2026-05-10T04:14:24.143" v="509" actId="9405"/>
          <ac:inkMkLst>
            <pc:docMk/>
            <pc:sldMk cId="4044296737" sldId="261"/>
            <ac:inkMk id="89" creationId="{695FD546-B9C7-A18D-3583-CD566AA18B6D}"/>
          </ac:inkMkLst>
        </pc:inkChg>
      </pc:sldChg>
      <pc:sldChg chg="addSp delSp modSp add mod ord delAnim modAnim">
        <pc:chgData name="william walthall" userId="f772a56296823cba" providerId="LiveId" clId="{2C5D25F4-40BD-47DD-B903-FB8832FEFCE6}" dt="2026-05-09T05:42:47.124" v="379"/>
        <pc:sldMkLst>
          <pc:docMk/>
          <pc:sldMk cId="3281339875" sldId="262"/>
        </pc:sldMkLst>
        <pc:spChg chg="del">
          <ac:chgData name="william walthall" userId="f772a56296823cba" providerId="LiveId" clId="{2C5D25F4-40BD-47DD-B903-FB8832FEFCE6}" dt="2026-05-09T05:10:27.028" v="206" actId="478"/>
          <ac:spMkLst>
            <pc:docMk/>
            <pc:sldMk cId="3281339875" sldId="262"/>
            <ac:spMk id="3" creationId="{907D46CE-4F5F-6016-B0FB-6B8A41572D04}"/>
          </ac:spMkLst>
        </pc:spChg>
        <pc:spChg chg="del">
          <ac:chgData name="william walthall" userId="f772a56296823cba" providerId="LiveId" clId="{2C5D25F4-40BD-47DD-B903-FB8832FEFCE6}" dt="2026-05-09T05:10:30.616" v="207" actId="478"/>
          <ac:spMkLst>
            <pc:docMk/>
            <pc:sldMk cId="3281339875" sldId="262"/>
            <ac:spMk id="4" creationId="{A33557ED-9C0F-7FA3-6FE6-EDFB4A9C5E96}"/>
          </ac:spMkLst>
        </pc:spChg>
        <pc:spChg chg="add mod">
          <ac:chgData name="william walthall" userId="f772a56296823cba" providerId="LiveId" clId="{2C5D25F4-40BD-47DD-B903-FB8832FEFCE6}" dt="2026-05-09T05:14:44.148" v="222" actId="1076"/>
          <ac:spMkLst>
            <pc:docMk/>
            <pc:sldMk cId="3281339875" sldId="262"/>
            <ac:spMk id="6" creationId="{1A18E160-5780-7951-C77B-7E1AE2FD6422}"/>
          </ac:spMkLst>
        </pc:spChg>
        <pc:spChg chg="mod">
          <ac:chgData name="william walthall" userId="f772a56296823cba" providerId="LiveId" clId="{2C5D25F4-40BD-47DD-B903-FB8832FEFCE6}" dt="2026-05-09T05:13:23.944" v="217" actId="1076"/>
          <ac:spMkLst>
            <pc:docMk/>
            <pc:sldMk cId="3281339875" sldId="262"/>
            <ac:spMk id="7" creationId="{7C8A0BA6-1ED6-E70A-5EAB-7117E7B05328}"/>
          </ac:spMkLst>
        </pc:spChg>
        <pc:spChg chg="add mod">
          <ac:chgData name="william walthall" userId="f772a56296823cba" providerId="LiveId" clId="{2C5D25F4-40BD-47DD-B903-FB8832FEFCE6}" dt="2026-05-09T05:18:23.449" v="350" actId="20577"/>
          <ac:spMkLst>
            <pc:docMk/>
            <pc:sldMk cId="3281339875" sldId="262"/>
            <ac:spMk id="8" creationId="{AF163849-5E8D-D96B-E7EA-7F57CAA7BED6}"/>
          </ac:spMkLst>
        </pc:spChg>
        <pc:spChg chg="add mod">
          <ac:chgData name="william walthall" userId="f772a56296823cba" providerId="LiveId" clId="{2C5D25F4-40BD-47DD-B903-FB8832FEFCE6}" dt="2026-05-09T05:24:03.806" v="359" actId="1076"/>
          <ac:spMkLst>
            <pc:docMk/>
            <pc:sldMk cId="3281339875" sldId="262"/>
            <ac:spMk id="11" creationId="{DB53E3EE-77E8-DA00-568E-B83F761DA3EC}"/>
          </ac:spMkLst>
        </pc:spChg>
        <pc:spChg chg="mod">
          <ac:chgData name="william walthall" userId="f772a56296823cba" providerId="LiveId" clId="{2C5D25F4-40BD-47DD-B903-FB8832FEFCE6}" dt="2026-05-09T05:13:26.880" v="218" actId="1076"/>
          <ac:spMkLst>
            <pc:docMk/>
            <pc:sldMk cId="3281339875" sldId="262"/>
            <ac:spMk id="18" creationId="{1B1B361B-9B19-0DC5-78D3-E748CE03CD6F}"/>
          </ac:spMkLst>
        </pc:spChg>
        <pc:spChg chg="del">
          <ac:chgData name="william walthall" userId="f772a56296823cba" providerId="LiveId" clId="{2C5D25F4-40BD-47DD-B903-FB8832FEFCE6}" dt="2026-05-09T05:10:24.081" v="205" actId="478"/>
          <ac:spMkLst>
            <pc:docMk/>
            <pc:sldMk cId="3281339875" sldId="262"/>
            <ac:spMk id="19" creationId="{EF84905C-3F9B-7B97-EC85-4BA018BA0AA4}"/>
          </ac:spMkLst>
        </pc:spChg>
        <pc:picChg chg="add mod ord">
          <ac:chgData name="william walthall" userId="f772a56296823cba" providerId="LiveId" clId="{2C5D25F4-40BD-47DD-B903-FB8832FEFCE6}" dt="2026-05-09T05:22:37.299" v="354" actId="166"/>
          <ac:picMkLst>
            <pc:docMk/>
            <pc:sldMk cId="3281339875" sldId="262"/>
            <ac:picMk id="5" creationId="{0423257C-6700-3034-F420-1476DAE6E69B}"/>
          </ac:picMkLst>
        </pc:picChg>
        <pc:cxnChg chg="add del">
          <ac:chgData name="william walthall" userId="f772a56296823cba" providerId="LiveId" clId="{2C5D25F4-40BD-47DD-B903-FB8832FEFCE6}" dt="2026-05-09T05:23:42.892" v="356" actId="478"/>
          <ac:cxnSpMkLst>
            <pc:docMk/>
            <pc:sldMk cId="3281339875" sldId="262"/>
            <ac:cxnSpMk id="10" creationId="{3CD517F7-0439-F640-2F70-D6865C9B490A}"/>
          </ac:cxnSpMkLst>
        </pc:cxnChg>
      </pc:sldChg>
      <pc:sldChg chg="addSp delSp modSp add mod ord">
        <pc:chgData name="william walthall" userId="f772a56296823cba" providerId="LiveId" clId="{2C5D25F4-40BD-47DD-B903-FB8832FEFCE6}" dt="2026-05-10T04:28:52.140" v="561" actId="478"/>
        <pc:sldMkLst>
          <pc:docMk/>
          <pc:sldMk cId="605056737" sldId="263"/>
        </pc:sldMkLst>
        <pc:spChg chg="del">
          <ac:chgData name="william walthall" userId="f772a56296823cba" providerId="LiveId" clId="{2C5D25F4-40BD-47DD-B903-FB8832FEFCE6}" dt="2026-05-10T03:52:07.479" v="387" actId="478"/>
          <ac:spMkLst>
            <pc:docMk/>
            <pc:sldMk cId="605056737" sldId="263"/>
            <ac:spMk id="9" creationId="{2F2EECDE-F47C-81C1-24C1-B86D7DAB2629}"/>
          </ac:spMkLst>
        </pc:spChg>
        <pc:spChg chg="del mod">
          <ac:chgData name="william walthall" userId="f772a56296823cba" providerId="LiveId" clId="{2C5D25F4-40BD-47DD-B903-FB8832FEFCE6}" dt="2026-05-10T04:28:52.140" v="561" actId="478"/>
          <ac:spMkLst>
            <pc:docMk/>
            <pc:sldMk cId="605056737" sldId="263"/>
            <ac:spMk id="12" creationId="{EF505E59-0D7B-1031-B490-7BBC72783569}"/>
          </ac:spMkLst>
        </pc:spChg>
        <pc:grpChg chg="del mod">
          <ac:chgData name="william walthall" userId="f772a56296823cba" providerId="LiveId" clId="{2C5D25F4-40BD-47DD-B903-FB8832FEFCE6}" dt="2026-05-10T04:19:10.938" v="521"/>
          <ac:grpSpMkLst>
            <pc:docMk/>
            <pc:sldMk cId="605056737" sldId="263"/>
            <ac:grpSpMk id="15" creationId="{E5084856-04E9-F6B8-B9C2-85109B8D1EC1}"/>
          </ac:grpSpMkLst>
        </pc:grpChg>
        <pc:grpChg chg="del mod">
          <ac:chgData name="william walthall" userId="f772a56296823cba" providerId="LiveId" clId="{2C5D25F4-40BD-47DD-B903-FB8832FEFCE6}" dt="2026-05-10T04:19:13.082" v="523"/>
          <ac:grpSpMkLst>
            <pc:docMk/>
            <pc:sldMk cId="605056737" sldId="263"/>
            <ac:grpSpMk id="20" creationId="{5686F15B-ECF0-41A9-D4DD-28A8A759A8C5}"/>
          </ac:grpSpMkLst>
        </pc:grpChg>
        <pc:grpChg chg="mod">
          <ac:chgData name="william walthall" userId="f772a56296823cba" providerId="LiveId" clId="{2C5D25F4-40BD-47DD-B903-FB8832FEFCE6}" dt="2026-05-10T04:19:13.082" v="523"/>
          <ac:grpSpMkLst>
            <pc:docMk/>
            <pc:sldMk cId="605056737" sldId="263"/>
            <ac:grpSpMk id="22" creationId="{5BFE4A16-56C9-C6A3-E4EE-DCEC00771A01}"/>
          </ac:grpSpMkLst>
        </pc:grpChg>
        <pc:grpChg chg="del mod">
          <ac:chgData name="william walthall" userId="f772a56296823cba" providerId="LiveId" clId="{2C5D25F4-40BD-47DD-B903-FB8832FEFCE6}" dt="2026-05-10T04:20:15.122" v="535"/>
          <ac:grpSpMkLst>
            <pc:docMk/>
            <pc:sldMk cId="605056737" sldId="263"/>
            <ac:grpSpMk id="31" creationId="{4E1AD2DD-06D3-46CD-32D5-396F12D40BF5}"/>
          </ac:grpSpMkLst>
        </pc:grpChg>
        <pc:grpChg chg="del mod">
          <ac:chgData name="william walthall" userId="f772a56296823cba" providerId="LiveId" clId="{2C5D25F4-40BD-47DD-B903-FB8832FEFCE6}" dt="2026-05-10T04:20:17.964" v="537"/>
          <ac:grpSpMkLst>
            <pc:docMk/>
            <pc:sldMk cId="605056737" sldId="263"/>
            <ac:grpSpMk id="33" creationId="{5BFB7881-76EC-3FBB-0FE1-DA2CBD9D5E28}"/>
          </ac:grpSpMkLst>
        </pc:grpChg>
        <pc:grpChg chg="del mod">
          <ac:chgData name="william walthall" userId="f772a56296823cba" providerId="LiveId" clId="{2C5D25F4-40BD-47DD-B903-FB8832FEFCE6}" dt="2026-05-10T04:20:19.678" v="539"/>
          <ac:grpSpMkLst>
            <pc:docMk/>
            <pc:sldMk cId="605056737" sldId="263"/>
            <ac:grpSpMk id="35" creationId="{BDBAE3B4-907C-6458-9408-612DD6394A9A}"/>
          </ac:grpSpMkLst>
        </pc:grpChg>
        <pc:grpChg chg="del mod">
          <ac:chgData name="william walthall" userId="f772a56296823cba" providerId="LiveId" clId="{2C5D25F4-40BD-47DD-B903-FB8832FEFCE6}" dt="2026-05-10T04:20:22.031" v="541"/>
          <ac:grpSpMkLst>
            <pc:docMk/>
            <pc:sldMk cId="605056737" sldId="263"/>
            <ac:grpSpMk id="37" creationId="{E263D335-541F-8DC4-B411-7E15319B24CE}"/>
          </ac:grpSpMkLst>
        </pc:grpChg>
        <pc:grpChg chg="del mod">
          <ac:chgData name="william walthall" userId="f772a56296823cba" providerId="LiveId" clId="{2C5D25F4-40BD-47DD-B903-FB8832FEFCE6}" dt="2026-05-10T04:20:30.955" v="546"/>
          <ac:grpSpMkLst>
            <pc:docMk/>
            <pc:sldMk cId="605056737" sldId="263"/>
            <ac:grpSpMk id="39" creationId="{BDD64218-3EF3-765A-F763-E3038A2E492D}"/>
          </ac:grpSpMkLst>
        </pc:grpChg>
        <pc:grpChg chg="del mod">
          <ac:chgData name="william walthall" userId="f772a56296823cba" providerId="LiveId" clId="{2C5D25F4-40BD-47DD-B903-FB8832FEFCE6}" dt="2026-05-10T04:20:33.985" v="548"/>
          <ac:grpSpMkLst>
            <pc:docMk/>
            <pc:sldMk cId="605056737" sldId="263"/>
            <ac:grpSpMk id="43" creationId="{6B7A581C-3A25-E085-B6E6-66A6D8744D55}"/>
          </ac:grpSpMkLst>
        </pc:grpChg>
        <pc:grpChg chg="del mod">
          <ac:chgData name="william walthall" userId="f772a56296823cba" providerId="LiveId" clId="{2C5D25F4-40BD-47DD-B903-FB8832FEFCE6}" dt="2026-05-10T04:20:35.835" v="550"/>
          <ac:grpSpMkLst>
            <pc:docMk/>
            <pc:sldMk cId="605056737" sldId="263"/>
            <ac:grpSpMk id="45" creationId="{56BDEF54-4717-CB9F-188E-21C53C7EB7F0}"/>
          </ac:grpSpMkLst>
        </pc:grpChg>
        <pc:grpChg chg="del mod">
          <ac:chgData name="william walthall" userId="f772a56296823cba" providerId="LiveId" clId="{2C5D25F4-40BD-47DD-B903-FB8832FEFCE6}" dt="2026-05-10T04:20:37.758" v="552"/>
          <ac:grpSpMkLst>
            <pc:docMk/>
            <pc:sldMk cId="605056737" sldId="263"/>
            <ac:grpSpMk id="47" creationId="{07BA673C-8CDC-FC71-2C23-3E9CCA6B366C}"/>
          </ac:grpSpMkLst>
        </pc:grpChg>
        <pc:grpChg chg="mod">
          <ac:chgData name="william walthall" userId="f772a56296823cba" providerId="LiveId" clId="{2C5D25F4-40BD-47DD-B903-FB8832FEFCE6}" dt="2026-05-10T04:20:37.758" v="552"/>
          <ac:grpSpMkLst>
            <pc:docMk/>
            <pc:sldMk cId="605056737" sldId="263"/>
            <ac:grpSpMk id="49" creationId="{8753C024-A3C7-7989-3977-4A1CCB401B24}"/>
          </ac:grpSpMkLst>
        </pc:grpChg>
        <pc:inkChg chg="add del">
          <ac:chgData name="william walthall" userId="f772a56296823cba" providerId="LiveId" clId="{2C5D25F4-40BD-47DD-B903-FB8832FEFCE6}" dt="2026-05-10T04:18:35.055" v="511"/>
          <ac:inkMkLst>
            <pc:docMk/>
            <pc:sldMk cId="605056737" sldId="263"/>
            <ac:inkMk id="5" creationId="{9EB17036-DBE3-3881-C286-7835CC5DE99A}"/>
          </ac:inkMkLst>
        </pc:inkChg>
        <pc:inkChg chg="add mod">
          <ac:chgData name="william walthall" userId="f772a56296823cba" providerId="LiveId" clId="{2C5D25F4-40BD-47DD-B903-FB8832FEFCE6}" dt="2026-05-10T04:18:45.858" v="512"/>
          <ac:inkMkLst>
            <pc:docMk/>
            <pc:sldMk cId="605056737" sldId="263"/>
            <ac:inkMk id="7" creationId="{054D7D34-479B-0AE3-6D76-E7B826D3EE08}"/>
          </ac:inkMkLst>
        </pc:inkChg>
        <pc:inkChg chg="add mod">
          <ac:chgData name="william walthall" userId="f772a56296823cba" providerId="LiveId" clId="{2C5D25F4-40BD-47DD-B903-FB8832FEFCE6}" dt="2026-05-10T04:19:13.082" v="523"/>
          <ac:inkMkLst>
            <pc:docMk/>
            <pc:sldMk cId="605056737" sldId="263"/>
            <ac:inkMk id="13" creationId="{C700D08E-BB04-3C96-C2A9-FD1DE7F87576}"/>
          </ac:inkMkLst>
        </pc:inkChg>
        <pc:inkChg chg="add mod">
          <ac:chgData name="william walthall" userId="f772a56296823cba" providerId="LiveId" clId="{2C5D25F4-40BD-47DD-B903-FB8832FEFCE6}" dt="2026-05-10T04:19:13.082" v="523"/>
          <ac:inkMkLst>
            <pc:docMk/>
            <pc:sldMk cId="605056737" sldId="263"/>
            <ac:inkMk id="14" creationId="{48B51D2E-5438-032D-21DD-1284E7B1E715}"/>
          </ac:inkMkLst>
        </pc:inkChg>
        <pc:inkChg chg="add del">
          <ac:chgData name="william walthall" userId="f772a56296823cba" providerId="LiveId" clId="{2C5D25F4-40BD-47DD-B903-FB8832FEFCE6}" dt="2026-05-10T04:18:59.209" v="517"/>
          <ac:inkMkLst>
            <pc:docMk/>
            <pc:sldMk cId="605056737" sldId="263"/>
            <ac:inkMk id="16" creationId="{421E49E8-B43C-CFF2-B58F-4456B2705D20}"/>
          </ac:inkMkLst>
        </pc:inkChg>
        <pc:inkChg chg="add mod">
          <ac:chgData name="william walthall" userId="f772a56296823cba" providerId="LiveId" clId="{2C5D25F4-40BD-47DD-B903-FB8832FEFCE6}" dt="2026-05-10T04:19:01.634" v="518"/>
          <ac:inkMkLst>
            <pc:docMk/>
            <pc:sldMk cId="605056737" sldId="263"/>
            <ac:inkMk id="17" creationId="{657ECE84-50A0-D253-B670-FD96ECEA226C}"/>
          </ac:inkMkLst>
        </pc:inkChg>
        <pc:inkChg chg="add mod">
          <ac:chgData name="william walthall" userId="f772a56296823cba" providerId="LiveId" clId="{2C5D25F4-40BD-47DD-B903-FB8832FEFCE6}" dt="2026-05-10T04:19:13.082" v="523"/>
          <ac:inkMkLst>
            <pc:docMk/>
            <pc:sldMk cId="605056737" sldId="263"/>
            <ac:inkMk id="18" creationId="{F50316B3-9205-CEAC-61E3-301EB046B4D5}"/>
          </ac:inkMkLst>
        </pc:inkChg>
        <pc:inkChg chg="add mod">
          <ac:chgData name="william walthall" userId="f772a56296823cba" providerId="LiveId" clId="{2C5D25F4-40BD-47DD-B903-FB8832FEFCE6}" dt="2026-05-10T04:19:13.082" v="523"/>
          <ac:inkMkLst>
            <pc:docMk/>
            <pc:sldMk cId="605056737" sldId="263"/>
            <ac:inkMk id="19" creationId="{C48AB308-9804-97FC-5542-2215B1DF19D1}"/>
          </ac:inkMkLst>
        </pc:inkChg>
        <pc:inkChg chg="add mod">
          <ac:chgData name="william walthall" userId="f772a56296823cba" providerId="LiveId" clId="{2C5D25F4-40BD-47DD-B903-FB8832FEFCE6}" dt="2026-05-10T04:19:13.082" v="523"/>
          <ac:inkMkLst>
            <pc:docMk/>
            <pc:sldMk cId="605056737" sldId="263"/>
            <ac:inkMk id="21" creationId="{E002C648-7BF0-79A3-6790-2D737FFC2F32}"/>
          </ac:inkMkLst>
        </pc:inkChg>
        <pc:inkChg chg="add">
          <ac:chgData name="william walthall" userId="f772a56296823cba" providerId="LiveId" clId="{2C5D25F4-40BD-47DD-B903-FB8832FEFCE6}" dt="2026-05-10T04:19:19.034" v="524" actId="9405"/>
          <ac:inkMkLst>
            <pc:docMk/>
            <pc:sldMk cId="605056737" sldId="263"/>
            <ac:inkMk id="23" creationId="{2F8631CA-B57D-5854-7D51-8C932122F438}"/>
          </ac:inkMkLst>
        </pc:inkChg>
        <pc:inkChg chg="add">
          <ac:chgData name="william walthall" userId="f772a56296823cba" providerId="LiveId" clId="{2C5D25F4-40BD-47DD-B903-FB8832FEFCE6}" dt="2026-05-10T04:19:23.387" v="525" actId="9405"/>
          <ac:inkMkLst>
            <pc:docMk/>
            <pc:sldMk cId="605056737" sldId="263"/>
            <ac:inkMk id="24" creationId="{338C8B91-A07B-19A9-C6E1-0A9CC8487E40}"/>
          </ac:inkMkLst>
        </pc:inkChg>
        <pc:inkChg chg="add del">
          <ac:chgData name="william walthall" userId="f772a56296823cba" providerId="LiveId" clId="{2C5D25F4-40BD-47DD-B903-FB8832FEFCE6}" dt="2026-05-10T04:19:50.588" v="527"/>
          <ac:inkMkLst>
            <pc:docMk/>
            <pc:sldMk cId="605056737" sldId="263"/>
            <ac:inkMk id="25" creationId="{BB6D8ABA-B77D-74B9-434A-29822F307CAD}"/>
          </ac:inkMkLst>
        </pc:inkChg>
        <pc:inkChg chg="add mod">
          <ac:chgData name="william walthall" userId="f772a56296823cba" providerId="LiveId" clId="{2C5D25F4-40BD-47DD-B903-FB8832FEFCE6}" dt="2026-05-10T04:19:58.026" v="528"/>
          <ac:inkMkLst>
            <pc:docMk/>
            <pc:sldMk cId="605056737" sldId="263"/>
            <ac:inkMk id="26" creationId="{36009A81-171D-03B8-5454-A73009D28673}"/>
          </ac:inkMkLst>
        </pc:inkChg>
        <pc:inkChg chg="add del">
          <ac:chgData name="william walthall" userId="f772a56296823cba" providerId="LiveId" clId="{2C5D25F4-40BD-47DD-B903-FB8832FEFCE6}" dt="2026-05-10T04:20:07.138" v="530"/>
          <ac:inkMkLst>
            <pc:docMk/>
            <pc:sldMk cId="605056737" sldId="263"/>
            <ac:inkMk id="27" creationId="{5B607959-54F0-CC67-8024-321033686D7D}"/>
          </ac:inkMkLst>
        </pc:inkChg>
        <pc:inkChg chg="add">
          <ac:chgData name="william walthall" userId="f772a56296823cba" providerId="LiveId" clId="{2C5D25F4-40BD-47DD-B903-FB8832FEFCE6}" dt="2026-05-10T04:20:07.138" v="530"/>
          <ac:inkMkLst>
            <pc:docMk/>
            <pc:sldMk cId="605056737" sldId="263"/>
            <ac:inkMk id="28" creationId="{78B02BD4-7A99-7474-4FD9-D55B5BECAE00}"/>
          </ac:inkMkLst>
        </pc:inkChg>
        <pc:inkChg chg="add mod">
          <ac:chgData name="william walthall" userId="f772a56296823cba" providerId="LiveId" clId="{2C5D25F4-40BD-47DD-B903-FB8832FEFCE6}" dt="2026-05-10T04:20:37.758" v="552"/>
          <ac:inkMkLst>
            <pc:docMk/>
            <pc:sldMk cId="605056737" sldId="263"/>
            <ac:inkMk id="29" creationId="{D0E690A2-A46A-E7E9-D0BF-8324EBF07626}"/>
          </ac:inkMkLst>
        </pc:inkChg>
        <pc:inkChg chg="add mod">
          <ac:chgData name="william walthall" userId="f772a56296823cba" providerId="LiveId" clId="{2C5D25F4-40BD-47DD-B903-FB8832FEFCE6}" dt="2026-05-10T04:20:37.758" v="552"/>
          <ac:inkMkLst>
            <pc:docMk/>
            <pc:sldMk cId="605056737" sldId="263"/>
            <ac:inkMk id="30" creationId="{A48E9391-D3C0-2E57-2E68-B2271BD166A1}"/>
          </ac:inkMkLst>
        </pc:inkChg>
        <pc:inkChg chg="add mod">
          <ac:chgData name="william walthall" userId="f772a56296823cba" providerId="LiveId" clId="{2C5D25F4-40BD-47DD-B903-FB8832FEFCE6}" dt="2026-05-10T04:20:37.758" v="552"/>
          <ac:inkMkLst>
            <pc:docMk/>
            <pc:sldMk cId="605056737" sldId="263"/>
            <ac:inkMk id="32" creationId="{658E3931-D693-6370-3144-A4B5E9B46B4D}"/>
          </ac:inkMkLst>
        </pc:inkChg>
        <pc:inkChg chg="add mod">
          <ac:chgData name="william walthall" userId="f772a56296823cba" providerId="LiveId" clId="{2C5D25F4-40BD-47DD-B903-FB8832FEFCE6}" dt="2026-05-10T04:20:37.758" v="552"/>
          <ac:inkMkLst>
            <pc:docMk/>
            <pc:sldMk cId="605056737" sldId="263"/>
            <ac:inkMk id="34" creationId="{E05AB2D7-680D-B9B5-7D54-25D4A59A15FD}"/>
          </ac:inkMkLst>
        </pc:inkChg>
        <pc:inkChg chg="add mod">
          <ac:chgData name="william walthall" userId="f772a56296823cba" providerId="LiveId" clId="{2C5D25F4-40BD-47DD-B903-FB8832FEFCE6}" dt="2026-05-10T04:20:37.758" v="552"/>
          <ac:inkMkLst>
            <pc:docMk/>
            <pc:sldMk cId="605056737" sldId="263"/>
            <ac:inkMk id="36" creationId="{B44FC925-3BCB-6D3F-5522-74E50E896453}"/>
          </ac:inkMkLst>
        </pc:inkChg>
        <pc:inkChg chg="add mod">
          <ac:chgData name="william walthall" userId="f772a56296823cba" providerId="LiveId" clId="{2C5D25F4-40BD-47DD-B903-FB8832FEFCE6}" dt="2026-05-10T04:20:37.758" v="552"/>
          <ac:inkMkLst>
            <pc:docMk/>
            <pc:sldMk cId="605056737" sldId="263"/>
            <ac:inkMk id="38" creationId="{93F79F95-365E-A0FF-DDC6-70CBA4891D72}"/>
          </ac:inkMkLst>
        </pc:inkChg>
        <pc:inkChg chg="add del">
          <ac:chgData name="william walthall" userId="f772a56296823cba" providerId="LiveId" clId="{2C5D25F4-40BD-47DD-B903-FB8832FEFCE6}" dt="2026-05-10T04:20:25.090" v="543"/>
          <ac:inkMkLst>
            <pc:docMk/>
            <pc:sldMk cId="605056737" sldId="263"/>
            <ac:inkMk id="40" creationId="{F81EE793-7ABE-1327-4E12-F7042E4A0947}"/>
          </ac:inkMkLst>
        </pc:inkChg>
        <pc:inkChg chg="add mod">
          <ac:chgData name="william walthall" userId="f772a56296823cba" providerId="LiveId" clId="{2C5D25F4-40BD-47DD-B903-FB8832FEFCE6}" dt="2026-05-10T04:20:27.464" v="544"/>
          <ac:inkMkLst>
            <pc:docMk/>
            <pc:sldMk cId="605056737" sldId="263"/>
            <ac:inkMk id="41" creationId="{14BDAF05-5595-BB25-5ABE-0BC380842826}"/>
          </ac:inkMkLst>
        </pc:inkChg>
        <pc:inkChg chg="add mod">
          <ac:chgData name="william walthall" userId="f772a56296823cba" providerId="LiveId" clId="{2C5D25F4-40BD-47DD-B903-FB8832FEFCE6}" dt="2026-05-10T04:20:33.985" v="548"/>
          <ac:inkMkLst>
            <pc:docMk/>
            <pc:sldMk cId="605056737" sldId="263"/>
            <ac:inkMk id="42" creationId="{DB6AC9E3-52D1-34F5-F2B6-5DA8E7FE83B2}"/>
          </ac:inkMkLst>
        </pc:inkChg>
        <pc:inkChg chg="add mod">
          <ac:chgData name="william walthall" userId="f772a56296823cba" providerId="LiveId" clId="{2C5D25F4-40BD-47DD-B903-FB8832FEFCE6}" dt="2026-05-10T04:20:37.758" v="552"/>
          <ac:inkMkLst>
            <pc:docMk/>
            <pc:sldMk cId="605056737" sldId="263"/>
            <ac:inkMk id="44" creationId="{8C1D4292-0E5D-AEB3-0597-BCE5CA898B6A}"/>
          </ac:inkMkLst>
        </pc:inkChg>
        <pc:inkChg chg="add mod">
          <ac:chgData name="william walthall" userId="f772a56296823cba" providerId="LiveId" clId="{2C5D25F4-40BD-47DD-B903-FB8832FEFCE6}" dt="2026-05-10T04:20:37.758" v="552"/>
          <ac:inkMkLst>
            <pc:docMk/>
            <pc:sldMk cId="605056737" sldId="263"/>
            <ac:inkMk id="46" creationId="{8536E120-A127-B606-4EEC-9FC21A66AA87}"/>
          </ac:inkMkLst>
        </pc:inkChg>
        <pc:inkChg chg="add">
          <ac:chgData name="william walthall" userId="f772a56296823cba" providerId="LiveId" clId="{2C5D25F4-40BD-47DD-B903-FB8832FEFCE6}" dt="2026-05-10T04:20:37.166" v="551" actId="9405"/>
          <ac:inkMkLst>
            <pc:docMk/>
            <pc:sldMk cId="605056737" sldId="263"/>
            <ac:inkMk id="48" creationId="{D840B85E-043F-6824-B5A8-6F420411C9A7}"/>
          </ac:inkMkLst>
        </pc:inkChg>
      </pc:sldChg>
      <pc:sldChg chg="addSp delSp modSp new mod">
        <pc:chgData name="william walthall" userId="f772a56296823cba" providerId="LiveId" clId="{2C5D25F4-40BD-47DD-B903-FB8832FEFCE6}" dt="2026-05-10T04:36:40.862" v="570" actId="1076"/>
        <pc:sldMkLst>
          <pc:docMk/>
          <pc:sldMk cId="3217894326" sldId="264"/>
        </pc:sldMkLst>
        <pc:spChg chg="del mod">
          <ac:chgData name="william walthall" userId="f772a56296823cba" providerId="LiveId" clId="{2C5D25F4-40BD-47DD-B903-FB8832FEFCE6}" dt="2026-05-10T04:36:30.083" v="568" actId="478"/>
          <ac:spMkLst>
            <pc:docMk/>
            <pc:sldMk cId="3217894326" sldId="264"/>
            <ac:spMk id="2" creationId="{0B0C95E6-6E05-1381-7CF1-E4A238671301}"/>
          </ac:spMkLst>
        </pc:spChg>
        <pc:spChg chg="del">
          <ac:chgData name="william walthall" userId="f772a56296823cba" providerId="LiveId" clId="{2C5D25F4-40BD-47DD-B903-FB8832FEFCE6}" dt="2026-05-10T04:36:32.479" v="569" actId="478"/>
          <ac:spMkLst>
            <pc:docMk/>
            <pc:sldMk cId="3217894326" sldId="264"/>
            <ac:spMk id="3" creationId="{4C76FA20-291C-7302-6761-BBF8EF9E8798}"/>
          </ac:spMkLst>
        </pc:spChg>
        <pc:spChg chg="mod">
          <ac:chgData name="william walthall" userId="f772a56296823cba" providerId="LiveId" clId="{2C5D25F4-40BD-47DD-B903-FB8832FEFCE6}" dt="2026-05-10T04:36:40.862" v="570" actId="1076"/>
          <ac:spMkLst>
            <pc:docMk/>
            <pc:sldMk cId="3217894326" sldId="264"/>
            <ac:spMk id="4" creationId="{58AEDD29-DF91-95A0-B28E-80D5B7CED03E}"/>
          </ac:spMkLst>
        </pc:spChg>
        <pc:spChg chg="add mod">
          <ac:chgData name="william walthall" userId="f772a56296823cba" providerId="LiveId" clId="{2C5D25F4-40BD-47DD-B903-FB8832FEFCE6}" dt="2026-05-10T04:35:08.296" v="565" actId="1076"/>
          <ac:spMkLst>
            <pc:docMk/>
            <pc:sldMk cId="3217894326" sldId="264"/>
            <ac:spMk id="6" creationId="{50057671-71B1-EF91-487C-D0C279165886}"/>
          </ac:spMkLst>
        </pc:spChg>
        <pc:spChg chg="add mod">
          <ac:chgData name="william walthall" userId="f772a56296823cba" providerId="LiveId" clId="{2C5D25F4-40BD-47DD-B903-FB8832FEFCE6}" dt="2026-05-10T04:36:40.862" v="570" actId="1076"/>
          <ac:spMkLst>
            <pc:docMk/>
            <pc:sldMk cId="3217894326" sldId="264"/>
            <ac:spMk id="7" creationId="{DED68B8D-17AA-9D09-DB13-8E19DB7F1C44}"/>
          </ac:spMkLst>
        </pc:spChg>
        <pc:spChg chg="add mod">
          <ac:chgData name="william walthall" userId="f772a56296823cba" providerId="LiveId" clId="{2C5D25F4-40BD-47DD-B903-FB8832FEFCE6}" dt="2026-05-10T04:36:40.862" v="570" actId="1076"/>
          <ac:spMkLst>
            <pc:docMk/>
            <pc:sldMk cId="3217894326" sldId="264"/>
            <ac:spMk id="9" creationId="{D1D7EDF8-290D-4359-6480-AC46039F0880}"/>
          </ac:spMkLst>
        </pc:spChg>
        <pc:spChg chg="add mod">
          <ac:chgData name="william walthall" userId="f772a56296823cba" providerId="LiveId" clId="{2C5D25F4-40BD-47DD-B903-FB8832FEFCE6}" dt="2026-05-10T04:36:40.862" v="570" actId="1076"/>
          <ac:spMkLst>
            <pc:docMk/>
            <pc:sldMk cId="3217894326" sldId="264"/>
            <ac:spMk id="10" creationId="{04695688-3478-4872-CEB6-A43A0C794F6B}"/>
          </ac:spMkLst>
        </pc:spChg>
        <pc:grpChg chg="add mod">
          <ac:chgData name="william walthall" userId="f772a56296823cba" providerId="LiveId" clId="{2C5D25F4-40BD-47DD-B903-FB8832FEFCE6}" dt="2026-05-10T04:36:40.862" v="570" actId="1076"/>
          <ac:grpSpMkLst>
            <pc:docMk/>
            <pc:sldMk cId="3217894326" sldId="264"/>
            <ac:grpSpMk id="18" creationId="{1F6C9556-FDAB-C51A-6B4D-AD8C9EBAE1B2}"/>
          </ac:grpSpMkLst>
        </pc:grpChg>
        <pc:picChg chg="add mod">
          <ac:chgData name="william walthall" userId="f772a56296823cba" providerId="LiveId" clId="{2C5D25F4-40BD-47DD-B903-FB8832FEFCE6}" dt="2026-05-10T04:35:08.296" v="565" actId="1076"/>
          <ac:picMkLst>
            <pc:docMk/>
            <pc:sldMk cId="3217894326" sldId="264"/>
            <ac:picMk id="5" creationId="{8D867FBC-29A2-D67A-6F46-27F35A2968E9}"/>
          </ac:picMkLst>
        </pc:picChg>
        <pc:picChg chg="add mod">
          <ac:chgData name="william walthall" userId="f772a56296823cba" providerId="LiveId" clId="{2C5D25F4-40BD-47DD-B903-FB8832FEFCE6}" dt="2026-05-10T04:36:40.862" v="570" actId="1076"/>
          <ac:picMkLst>
            <pc:docMk/>
            <pc:sldMk cId="3217894326" sldId="264"/>
            <ac:picMk id="8" creationId="{EF8DF9AB-240A-A343-A2AB-6C3DAC9924D2}"/>
          </ac:picMkLst>
        </pc:picChg>
        <pc:inkChg chg="add mod">
          <ac:chgData name="william walthall" userId="f772a56296823cba" providerId="LiveId" clId="{2C5D25F4-40BD-47DD-B903-FB8832FEFCE6}" dt="2026-05-10T04:36:40.862" v="570" actId="1076"/>
          <ac:inkMkLst>
            <pc:docMk/>
            <pc:sldMk cId="3217894326" sldId="264"/>
            <ac:inkMk id="12" creationId="{7D12E26D-4191-52A5-9AB7-4C09943355E9}"/>
          </ac:inkMkLst>
        </pc:inkChg>
        <pc:inkChg chg="add mod">
          <ac:chgData name="william walthall" userId="f772a56296823cba" providerId="LiveId" clId="{2C5D25F4-40BD-47DD-B903-FB8832FEFCE6}" dt="2026-05-10T04:36:07.915" v="566"/>
          <ac:inkMkLst>
            <pc:docMk/>
            <pc:sldMk cId="3217894326" sldId="264"/>
            <ac:inkMk id="15" creationId="{AA619F27-840E-0A0B-0488-0CE6EA5C646E}"/>
          </ac:inkMkLst>
        </pc:inkChg>
        <pc:inkChg chg="add mod">
          <ac:chgData name="william walthall" userId="f772a56296823cba" providerId="LiveId" clId="{2C5D25F4-40BD-47DD-B903-FB8832FEFCE6}" dt="2026-05-10T04:36:40.862" v="570" actId="1076"/>
          <ac:inkMkLst>
            <pc:docMk/>
            <pc:sldMk cId="3217894326" sldId="264"/>
            <ac:inkMk id="17" creationId="{35D9BB4B-C532-812E-3DCA-0345765C1C27}"/>
          </ac:inkMkLst>
        </pc:inkChg>
        <pc:inkChg chg="add mod">
          <ac:chgData name="william walthall" userId="f772a56296823cba" providerId="LiveId" clId="{2C5D25F4-40BD-47DD-B903-FB8832FEFCE6}" dt="2026-05-10T04:36:40.862" v="570" actId="1076"/>
          <ac:inkMkLst>
            <pc:docMk/>
            <pc:sldMk cId="3217894326" sldId="264"/>
            <ac:inkMk id="22" creationId="{5F4E7E64-51E8-C0A0-C4E7-C8FE5A9EF535}"/>
          </ac:inkMkLst>
        </pc:inkChg>
        <pc:inkChg chg="add mod">
          <ac:chgData name="william walthall" userId="f772a56296823cba" providerId="LiveId" clId="{2C5D25F4-40BD-47DD-B903-FB8832FEFCE6}" dt="2026-05-10T04:36:40.862" v="570" actId="1076"/>
          <ac:inkMkLst>
            <pc:docMk/>
            <pc:sldMk cId="3217894326" sldId="264"/>
            <ac:inkMk id="25" creationId="{21A89E70-CE89-FC6D-F956-14D55BC1D400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03:59:52.80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24575,'25'2'0,"0"0"0,34 8 0,-32-5 0,47 4 0,-67-9 0,1 0 0,0 1 0,0 0 0,0 0 0,-1 0 0,1 1 0,0 1 0,-1-1 0,0 1 0,0 1 0,9 4 0,-14-6 0,1 1 0,0-1 0,0 1 0,-1 0 0,0-1 0,1 1 0,-1 1 0,0-1 0,-1 0 0,1 0 0,0 1 0,-1-1 0,0 1 0,0-1 0,0 1 0,0-1 0,0 1 0,-1 0 0,0-1 0,0 1 0,0 0 0,0-1 0,0 1 0,-1 0 0,-1 5 0,0-2-91,0 0 0,0 0 0,-1 0 0,0-1 0,0 1 0,0-1 0,-1 0 0,0 0 0,0 0 0,-1 0 0,1-1 0,-1 0 0,-1 0 0,-8 7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04:00:39.66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105 1 24575,'0'7'0,"-1"1"0,0-1 0,0 1 0,-1-1 0,0 1 0,0-1 0,-1 0 0,0 0 0,0 0 0,0 0 0,-1-1 0,0 1 0,-1-1 0,1 0 0,-1 0 0,-9 8 0,-9 13 0,21-24 0,0 1 0,0-1 0,0 1 0,1-1 0,-1 1 0,1 0 0,0-1 0,-1 1 0,2 0 0,-1 0 0,0 0 0,1 0 0,0 0 0,0 0 0,0 0 0,0 0 0,1 0 0,0 0 0,2 7 0,-2-7 0,0 1 0,0 0 0,-1 0 0,1 0 0,-1-1 0,0 1 0,0 0 0,-1 0 0,0 0 0,1 0 0,-2-1 0,-1 9 0,1-11 8,1 0-1,0 1 1,0-1-1,0 1 1,0 0-1,0-1 1,1 1-1,-1 0 1,1-1-1,0 1 1,-1 0-1,1-1 1,1 1-1,-1 0 1,1 3-1,0-4-94,0 1-1,1-1 1,-1 0 0,1 0-1,0 0 1,0 0 0,0 0-1,0 0 1,0-1-1,0 1 1,0-1 0,0 1-1,1-1 1,-1 0 0,0 0-1,4 1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04:00:45.9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24540,'4269'0'0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04:00:57.04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24506,'3248'26'0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04:01:08.58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643 643 24541,'-643'-321'0,"1286"0"0,-1286 642 0,4990-321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04:01:16.57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24468,'3483'0'0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04:03:30.528"/>
    </inkml:context>
    <inkml:brush xml:id="br0">
      <inkml:brushProperty name="width" value="0.035" units="cm"/>
      <inkml:brushProperty name="height" value="0.035" units="cm"/>
      <inkml:brushProperty name="color" value="#FFC114"/>
    </inkml:brush>
  </inkml:definitions>
  <inkml:trace contextRef="#ctx0" brushRef="#br0">0 1 24575,'0'0'-8191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04:07:27.94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709 0 14784,'-709'474'0,"2272"-910"0,-2417 398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04:07:31.68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4915,'0'0'0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04:07:37.26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4915,'9'0'360,"7"0"-179,6 0-1,3 0 0,3 0 0,-1 0 1,-3 0-181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04:07:44.86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0 661 10910,'282'-661'0,"78"1283"0,-720-1244 0,543 3633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03:59:56.74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24575,'11'0'0,"1"2"0,-1 0 0,0 0 0,12 4 0,39 7 0,-31-12 0,-20-1 0,-1 0 0,1 0 0,-1 2 0,1-1 0,-1 1 0,11 4 0,-18-5 0,0 0 0,0 1 0,0-1 0,-1 1 0,1 0 0,-1 0 0,1 0 0,-1 0 0,0 1 0,0-1 0,0 0 0,0 1 0,0-1 0,0 1 0,-1 0 0,1 0 0,-1 0 0,0 0 0,0 0 0,0 0 0,0 0 0,-1 0 0,1 0 0,-1 0 0,1 3 0,1 14-136,-1 1-1,0-1 1,-2 0-1,0 0 1,-2 0-1,0 0 1,-1 0-1,0 0 0,-15 35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04:07:58.61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1599 606 4915,'9'-1'164,"-1"0"1,0-1-1,0 1 1,13-6-1,28-5 200,-5 8 34,1 1 0,-1 2 0,1 2 0,-1 2 0,76 15 0,-102-11-191,-1 0 1,1 1-1,-2 1 1,1 1 0,-1 0-1,-1 1 1,22 20 0,42 28 756,-31-28-545,1-3 0,1-1 0,1-3-1,1-2 1,1-3 0,1-2 0,70 13 0,-116-29-342,-1 1 0,1-2 1,0 1-1,0-1 0,0 0 0,0-1 1,0 0-1,0 0 0,11-4 0,-15 4-61,0-1 0,0-1 0,0 1-1,0 0 1,0-1 0,-1 0 0,1 0-1,-1 0 1,0 0 0,0-1 0,0 1-1,0-1 1,-1 0 0,1 0 0,-1 0-1,0 0 1,2-6 0,2-5-112,-2-1-1,0 1 1,0-1 0,-2 0 0,0-1 0,0 1-1,-2 0 1,0 0 0,-1-1 0,0 1-1,-2 0 1,0 0 0,0 0 0,-2 1 0,-8-21-1,1 5-40,-1 2 0,-2 0-1,0 0 1,-2 2 0,-2 0 0,-36-42-1,39 51 128,-1 0 0,0 2 0,-1 0 0,-1 0 0,0 2 0,-1 0 0,0 2 0,-1 0 0,-1 1 0,0 1 0,-26-7 0,17 6 292,-49-22 1,-19-7-593,22 18 575,-2 4 0,0 3 0,0 3 0,-1 4 0,-122 3 0,162 5 113,-71-12 1,-11 0-25,95 11-221,0 0 1,1 2-1,-1 1 0,0 1 1,1 1-1,-32 10 1,-170 44 796,87-26-369,98-23-243,-2-2 1,1-3-1,-69 0 0,-14 0 332,6 5-102,-141 30-1,258-38-527,-1-1 0,1 1 0,-1 1 0,1-1 1,-1 1-1,1-1 0,0 1 0,-1 1 0,1-1 1,0 0-1,0 1 0,1 0 0,-1 0 1,1 0-1,-4 4 0,6-4 2,0 0-1,0-1 1,0 1 0,0 0 0,0 0-1,1 0 1,0 0 0,-1 0 0,1 0-1,0 0 1,0 0 0,1-1 0,-1 1-1,1 0 1,-1 0 0,1 0 0,0 0-1,0 0 1,0-1 0,0 1 0,1 0-1,-1-1 1,4 5 0,6 11 82,2 0-1,0 0 1,16 16 0,9 5-67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04:08:03.26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0 158 7609,'1414'-157'0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04:08:19.20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237 157 10649,'-236'-156'0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04:08:30.1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9730,'0'469'0,"105"-299"0,-105-640 0,-105 301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04:08:35.73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4915,'5'0'180,"5"0"0,6 0 1,5 0-1,3 0 0,2 0 0,0 0 1,2 0-1,-1 0 0,0 0 0,0 0 0,0 0 1,-1 0-1,0 0 0,1 0 0,-6 0-180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04:08:44.03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240 82 4915,'-239'0'2703,"298"1"-2237,77-3 463,-122 1-793,0-1 0,0-1-1,-1 0 1,1-1-1,-1 0 1,0-1-1,20-11 1,31-16 417,-64 32-547,0 0 0,0 0 0,-1 0 0,1 0 0,0 0 0,0 0 0,0 0 0,0 0 0,0 0-1,0 0 1,-1 0 0,1 0 0,0 0 0,0 0 0,0 0 0,0-1 0,0 1 0,0 0 0,0 0 0,-1 0 0,1 0 0,0 0 0,0 0 0,0 0-1,0 0 1,0 0 0,0 0 0,0 0 0,0-1 0,0 1 0,0 0 0,0 0 0,-1 0 0,1 0 0,0 0 0,0 0 0,0 0 0,0-1-1,0 1 1,0 0 0,0 0 0,0 0 0,0 0 0,0 0 0,0 0 0,0-1 0,0 1 0,0 0 0,0 0 0,0 0 0,0 0 0,0 0 0,1 0-1,-1 0 1,0-1 0,0 1 0,0 0 0,0 0 0,0 0 0,0 0 0,0 0 0,0 0 0,0 0 0,0 0 0,1 0 0,-1-1 0,0 1 0,0 0-1,-19-3 218,-20 2 16,15 1-209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04:08:58.02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4915,'2'22'409,"0"0"0,10 39-1,-2-9-12,-1-10 100,2 0-1,2-1 1,25 54-1,-14-42 16,-18-36-481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04:09:00.9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1 236 4915,'0'-2'0,"0"0"0,1 1 0,-1-1 0,1 1 0,0-1 0,-1 0 0,1 1 0,0-1 0,0 1 0,0-1 0,0 1 0,0 0 0,0-1 0,0 1 0,1 0 0,-1 0 0,0 0 0,3-1 0,31-20 0,-21 15 0,21-14 279,2 1 0,0 2-1,1 2 1,0 2 0,2 1 0,61-12 0,-54 16 115,-19 3-35,0 1 0,52-2 0,-48 7-69,3 1 35,-1-2 1,1-1 0,50-10-1,-41 4 6,-24 6-301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04:09:16.3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4915,'0'4'180,"9"16"470,11 16 0,8 12-247,3 7 0,-4 7 137,-2 2-137,-1-6-148,-4-12-255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04:09:25.8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259 0 4915,'8'2'138,"0"-1"0,0 1 1,0 1-1,0-1 0,-1 1 0,1 1 0,0-1 0,12 10 0,16 5 105,43 8 297,-169-22 1052,-249-6 210,311 2-1772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04:00:02.08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0 156 24575,'2'-6'0,"0"1"0,0 0 0,0 0 0,1 0 0,-1 0 0,1 0 0,0 0 0,1 1 0,4-6 0,10-16 0,-15 20 0,0 1 0,0-1 0,0 1 0,1 0 0,0 0 0,0 0 0,0 0 0,1 1 0,-1 0 0,1 0 0,0 0 0,0 1 0,9-5 0,-11 6 0,1 1 0,-1 1 0,1-1 0,-1 0 0,1 1 0,-1-1 0,1 1 0,-1 0 0,1 1 0,0-1 0,-1 0 0,1 1 0,-1 0 0,1 0 0,-1 0 0,1 0 0,-1 1 0,0-1 0,0 1 0,0 0 0,0 0 0,0 0 0,0 0 0,0 0 0,2 3 0,0 0 0,-1 1 0,0-1 0,-1 1 0,1-1 0,-1 1 0,0 0 0,-1 0 0,1 0 0,-1 1 0,0-1 0,-1 1 0,0-1 0,0 1 0,0-1 0,-1 1 0,0 12 0,0-12 0,0 0 0,-1 0 0,1-1 0,-1 1 0,-1 0 0,1-1 0,-1 1 0,0 0 0,-1-1 0,0 0 0,0 0 0,0 0 0,-1 0 0,1 0 0,-2-1 0,-4 7 0,-30 19-48,24-21-215,1 1-1,1 1 1,0 0-1,-17 21 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04:09:33.82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18421,'0'430'0,"1186"-430"0,-1186-430 0,-1186 430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04:09:40.89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1090 243 4915,'-6'0'120,"1"-1"0,-1-1 0,0 1 0,1-1 0,-1 0 0,1 0 0,-10-6 0,-4 0-126,-361-172 57,366 174 59,0 0 1,-1 1-1,1 0 1,-1 1-1,0 0 1,-1 2-1,1 0 1,0 0-1,-1 1 1,1 1-1,-1 1 1,1 0-1,-18 4 1,30-4-78,1-1 0,-1 1 0,0 0 0,0 0 0,1 0 0,-1 0 1,1 1-1,-1-1 0,1 1 0,0 0 0,0-1 0,-1 1 0,1 0 1,0 0-1,1 0 0,-1 0 0,0 1 0,0-1 0,1 1 0,0-1 0,-1 1 1,1-1-1,0 1 0,0-1 0,0 1 0,1 0 0,-1 4 0,-2 10 161,0 1-1,2 0 0,1 26 0,-1 1 57,0-36-193,0 0 0,0 0 1,-1 1-1,0-1 0,0-1 0,-1 1 1,-1 0-1,1-1 0,-9 14 1,9-18-16,0 0 1,0-1 0,-1 1 0,0-1 0,1 0 0,-1 0-1,0 0 1,-1 0 0,1-1 0,0 1 0,-1-1 0,1-1-1,-1 1 1,0 0 0,1-1 0,-1 0 0,0 0 0,0-1-1,-9 1 1,-16 1 265,-48-5 0,68 2-223,-1 0-1,1-1 0,0 0 1,0-1-1,0 0 0,0 0 1,0-1-1,-11-7 0,7 2-55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04:10:00.66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509 0 4915,'5'8'147,"0"0"-1,0 0 0,-1 0 1,0 0-1,0 1 1,-1 0-1,4 14 1,0-2 127,17 49 493,-2 2-1,21 135 1,-40-187-568,0-1 1,1 0 0,1-1 0,1 1 0,1-1-1,16 33 1,-9-24 100,-1 1 1,-1 0-1,-2 1 1,-1 0-1,7 33 0,-16-60-274,1 0-1,-1-1 0,0 1 0,1 0 1,-1 0-1,0-1 0,0 1 0,0 0 1,0 0-1,0 0 0,-1-1 0,1 1 1,0 0-1,-1-1 0,0 1 0,1 0 1,-1-1-1,0 1 0,0-1 1,0 1-1,0-1 0,0 1 0,0-1 1,0 0-1,-2 3 0,1-4 1,0 1 0,0-1 0,1 0 0,-1 1 0,0-1 0,0 0 0,0 0 0,0 0-1,0-1 1,1 1 0,-1 0 0,0-1 0,0 1 0,0-1 0,1 1 0,-1-1 0,0 0 0,1 0 0,-1 0 0,0 0 0,1 0 0,-1 0 0,1 0-1,0 0 1,-2-2 0,-4-4-55,0 0 0,0 0 0,1-1 0,0 0-1,1 0 1,0 0 0,0-1 0,1 0 0,0 1-1,0-2 1,1 1 0,0 0 0,1-1 0,0 1-1,-1-14 1,0-18-142,1 0 0,6-58 0,0 21-57,-3 53 104,-2 0 0,-1 0 0,-5-26 0,4 39 64,0 0-1,-1 0 1,0 0-1,-1 0 1,-1 1-1,0 0 1,-14-21 0,2 9 113,0 1 1,-2 1-1,0 0 1,-2 2 0,0 0-1,-1 1 1,-45-25-1,67 42-39,1 0 0,-1 1 0,0-1 0,0 1 0,0-1 0,0 1 0,0-1-1,1 1 1,-1 0 0,0-1 0,0 1 0,0 0 0,0 0 0,0 0 0,0 0-1,0 0 1,0 0 0,0 0 0,0 0 0,0 0 0,0 0 0,0 1 0,0-1-1,0 0 1,0 0 0,1 1 0,-3 0 0,2 0 2,0 1 1,1-1-1,-1 0 1,0 1-1,0-1 1,1 1-1,-1-1 1,1 1-1,-1-1 1,1 1-1,0-1 1,-1 1-1,1-1 1,0 1-1,0 2 1,1 10 79,0 0 1,1 0-1,3 14 1,-3-21-25,8 35 186,21 52 0,-21-67-112,0 0-1,-2 1 0,-2 0 0,0 0 0,3 43 0,-11-23 202,-1 1-1,-16 82 1,13-88-36,3 0 0,4 76 0,1-42 27,1-46-138,1 1 0,1-1 0,2 0 0,2 0 0,0-1 0,25 51 0,-17-38 135,-1 1 1,11 48-1,8 32 378,-24-96-524,-3 0 0,0 1 1,-2 0-1,-1 0 0,2 42 1,-7-54-115,-1 15 137,2 0 0,1 0 1,10 50-1,7 5 240,-7-29 73,31 91 0,-39-137-518,5 12-4,1 0-1,15 25 0,10 24-2,-27-52 0,2 0 0,20 31 0,-15-31 0,0 1 0,-2 0 0,-1 1 0,13 31 0,45 108 0,-43-83 0,-20-53 0,2 0 0,24 47 0,26 58 0,-45-96 0,2 0 0,33 55 0,-7-21 0,-38-62 0,-1 0 0,0-1 0,0 1 0,0 0 0,-1 1 0,0-1 0,-1 0 0,2 11 0,-3-17-3,0 0 0,-1 0 0,1 0 0,0 0 1,-1 0-1,1 0 0,-1 0 0,1 0 0,-1 0 0,1-1 1,-1 1-1,1 0 0,-1 0 0,0-1 0,1 1 0,-1 0 0,0-1 1,0 1-1,0 0 0,1-1 0,-1 1 0,0-1 0,0 0 0,0 1 1,0-1-1,0 0 0,0 1 0,0-1 0,0 0 0,0 0 0,0 0 1,0 0-1,0 0 0,0 0 0,0 0 0,0 0 0,0 0 0,0-1 1,0 1-1,0 0 0,0-1 0,0 1 0,0-1 0,-46-15-306,31 8 102,1-2 1,-1 1 0,-23-22-1,29 22 170,0 1-1,0 0 1,-1 1 0,1 0-1,-2 0 1,1 1 0,-1 1-1,0 0 1,-21-5 0,-14 4 89,-1 2 1,-81 4-1,9 0-9,100-3-8,19 3-36,1 0 0,0 0 0,0 0 0,0-1 0,0 1 0,-1 0 0,1 0 0,0 0 0,0 0 0,0 0 1,0 0-1,0 0 0,-1-1 0,1 1 0,0 0 0,0 0 0,0 0 0,0 0 0,0-1 0,0 1 1,0 0-1,0 0 0,0 0 0,-1 0 0,1-1 0,0 1 0,0 0 0,0 0 0,0 0 0,0-1 0,0 1 1,0 0-1,0 0 0,0 0 0,1 0 0,-1-1 0,0 1 0,0 0 0,0 0 0,0 0 0,0-1 0,0 1 1,0 0-1,0 0 0,32-19-454,6 6 217,0 1 1,1 2-1,0 2 0,44-4 0,162-2 759,-201 12-553,499-2 371,-531 4-323,1 1 1,-1 1 0,1 0-1,-1 0 1,0 1-1,0 1 1,0 0 0,12 6-1,0 3 40,0 1 1,26 21-1,-1 0 54,-35-27-88,0 0 1,1 0 0,-1-2 0,1 0-1,1 0 1,22 4 0,96 10 140,0 0 50,-129-19-206,1 0 0,-1 1 0,0-1 0,-1 1 0,1 0 0,0 1 0,0-1 0,-1 1 0,0 0 0,1 0 0,-1 0 0,0 1 0,-1-1 0,1 1 0,0 0 0,-1 0 0,0 0 0,4 7 1,-55-44-671,-19-29-22,-73-87 0,73 73 345,64 74 347,1-1 0,0 0-1,-1 1 1,1-1 0,-1 1 0,0 0 0,0 0 0,0 0 0,0 0 0,0 1 0,-1-1 0,1 1 0,0 0 0,-6-1 0,8 2 1,-1 0 1,0 0-1,0 1 0,0-1 1,0 1-1,1-1 0,-1 1 1,0 0-1,0 0 0,1 0 0,-1 0 1,1 0-1,-1 0 0,1 0 1,-1 1-1,1-1 0,0 0 1,-1 1-1,1-1 0,0 1 1,0-1-1,0 1 0,0 0 1,1-1-1,-1 1 0,0 0 1,1 0-1,-1 2 0,-8 19 51,2 0 0,1 1 0,1 0 0,-4 49 0,5 104 94,4-140-131,10 235 326,-6-233-273,2 0 0,1-1 0,3 0 0,26 71 1,-25-89-22,1-1 0,0 0 0,2-1 1,0 0-1,1-1 0,1-1 1,31 25-1,16 20 53,134 135 258,-194-193-353,0 0 0,0-1 0,0 1 0,0-1 0,1 1 0,-1-1 0,1 0 0,0 0 1,4 1-1,-7-2-9,0-1 0,1-1 1,-1 1-1,1 0 0,-1 0 1,0 0-1,1-1 0,-1 1 1,0-1-1,1 1 0,-1-1 1,0 0-1,0 1 0,1-1 1,-1 0-1,0 0 0,0 0 1,0 0-1,0 0 0,0 0 1,0 0-1,0 0 0,-1 0 1,1 0-1,0 0 0,0-1 0,-1 1 1,1 0-1,-1-1 0,1-1 1,17-37-444,-3-1-1,-1 0 1,13-62 0,9-134-525,-29 138-316,-11-172 0,-22 48-475,25-109-360,2 190 1295,-2 135 748,1 0-1,0 1 1,0-1 0,1 0-1,0 0 1,0 1 0,0-1-1,1 0 1,0 1 0,0 0-1,1-1 1,0 1 0,0 0-1,1 0 1,-1 1-1,1-1 1,0 1 0,1-1-1,-1 1 1,1 1 0,0-1-1,0 1 1,1 0 0,-1 0-1,1 0 1,0 1 0,8-4-1,10-4 127,0 2-1,0 0 1,1 2-1,1 0 0,31-3 1,137-7 1534,-155 15-1431,200-9 1811,1 11 0,462 60 0,-291 18-641,-529-94-24,-145-1 0,-151 15-316,232 3-963,90 2-23,0 4 0,-100 20 0,-171 54 0,37-6 0,242-59 0,0-4 0,0-3 0,-1-4 0,0-4 0,-99-11 0,-388-26 0,-4 30 0,488 6 0,12-3 0,-142-26 0,-53-29 0,231 44-122,0-1 1,1-1-1,-42-26 0,75 38 94,1 0 0,-1 0 0,1 0 0,0-1 0,0 1 0,0-1 0,1-1 0,0 1 0,0-1 0,0 1 0,1-1 0,-1 0 0,1-1 0,1 1 0,-1 0 0,1-1 0,-2-11 0,2 4-91,0 0 0,1 0-1,0 0 1,1 0 0,1 0 0,0 0 0,6-21 0,-7 35 110,0-1-1,0 1 1,0-1-1,0 1 1,0-1-1,0 1 1,0 0-1,0-1 1,1 1 0,-1-1-1,0 1 1,0-1-1,1 1 1,-1 0-1,0-1 1,1 1-1,-1 0 1,0-1 0,1 1-1,-1 0 1,0 0-1,1-1 1,-1 1-1,1 0 1,-1 0-1,0-1 1,1 1 0,-1 0-1,1 0 1,-1 0-1,1 0 1,-1 0-1,1 0 1,-1 0-1,1 0 1,-1 0 0,0 0-1,1 0 1,-1 0-1,1 0 1,-1 0-1,1 0 1,-1 0-1,1 1 1,-1-1 0,0 0-1,1 0 1,-1 1-1,1-1 1,0 1-1,19 15 95,101 130 119,-3-2-59,-108-135-129,0-1-1,1-1 0,0 1 0,0-2 1,0 1-1,1-2 0,0 0 1,18 6-1,39 18 64,-66-27-73,44 22 45,-44-23-45,0 1-1,0-1 1,0 0 0,0 1 0,0-2 0,1 1 0,-1 0-1,0 0 1,1-1 0,-1 0 0,5 0 0,-7-1-17,-1 1 0,1-1 0,-1 0 0,0 1 0,1-1 1,-1 0-1,0 1 0,1-1 0,-1 0 0,0 0 0,0 0 1,1 1-1,-1-1 0,0 0 0,0 0 0,0 0 0,0 1 0,0-1 1,0 0-1,-1 0 0,1 0 0,0 1 0,0-1 0,0 0 0,-1 0 1,1 1-1,0-1 0,-1 0 0,1 0 0,-1 1 0,1-1 1,-1 1-1,1-1 0,-1 0 0,1 1 0,-2-1 0,-23-33-393,23 31 375,-39-47-389,-82-110-647,108 136 870,1 0 1,1-1-1,0 0 1,2-1 0,-9-34-1,4 11-106,8 32 274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04:10:12.7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1 654 4915,'55'-24'771,"100"-28"1,-39 14-72,-102 34-614,7-4 242,0 0 1,39-21-1,17-15 474,-27 16-87,47-35 0,-31 15-197,75-42 0,-94 56-154,-40 28-299,0 1 0,0 0 0,0 0 0,0 0 0,1 1 0,-1 0 0,18-6-1,-12 6 13,1 2 0,-1-1-1,1 2 1,-1 0-1,1 1 1,0 0-1,0 1 1,-1 0 0,1 1-1,-1 1 1,1 0-1,-1 1 1,22 9-1,-17-7 46,0-1-1,0 0 1,0-1-1,1-2 1,-1 1-1,1-2 0,25-1 1,130-20 564,-167 18-667,16-3 150,0-1-1,-1-2 1,0 0-1,0-1 1,32-20 0,-27 15 75,1 0 1,40-13 0,-54 24-170,26-9 41,-38 12-106,-1-1 0,1 1 0,0-1-1,-1 1 1,1-1 0,0 0 0,-1 0 0,1 0-1,-1 0 1,0 0 0,1 0 0,-1 0-1,0-1 1,0 1 0,0 0 0,2-2-1,-4 2-2,1 1 0,0-1 0,0 1 0,0 0 0,-1-1 0,1 1 0,0-1 0,-1 1 0,1 0 0,0-1 0,-1 1 0,1 0 0,0-1-1,-1 1 1,1 0 0,-1 0 0,1-1 0,-1 1 0,1 0 0,-1 0 0,1 0 0,0 0 0,-1 0 0,1-1 0,-1 1 0,1 0 0,-1 0 0,1 0 0,-1 0 0,1 0-1,-1 1 1,1-1 0,-1 0 0,1 0 0,-2 0 0,-20 2 162,-166 46 703,150-38-514,-43 17 0,50-15-120,0-2 1,-54 11-1,29-9 158,0 2 1,-57 22 0,14-3 107,68-24-346,16-5-37,0 0 0,0 1 0,0 1 0,0 1 0,-21 13 0,-204 118 284,196-118-405,16-9 0,13-4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04:14:01.71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134 0 24551,'-131'4137'0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04:14:08.88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1845 671 24575,'-36'-2'0,"-58"-10"0,54 6 0,-47-2 0,-14 8 0,25 1 0,-137-16 0,-6-13 0,193 24 0,0-2 0,0 0 0,0-2 0,1-1 0,0-1 0,1-2 0,-34-20 0,27 15 0,25 14 0,0 0 0,-1-1 0,1 0 0,1 0 0,-1 0 0,0 0 0,1-1 0,0 0 0,-5-6 0,2 1 0,-1 1 0,-1 0 0,0 0 0,0 1 0,0 0 0,-1 1 0,-1 0 0,-22-10 0,-40-26 0,3-2 0,52 34 0,0-1 0,0-1 0,-27-24 0,1-5 0,-67-47 0,-2 24 0,97 56-1365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04:14:12.76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24575,'2'1'0,"-1"-1"0,0 1 0,1-1 0,-1 1 0,0 0 0,1-1 0,-1 1 0,0 0 0,0 0 0,0 0 0,0 0 0,0 0 0,0 0 0,0 0 0,0 0 0,0 1 0,-1-1 0,2 2 0,15 29 0,-13-24 0,14 28 0,-1 1 0,-1 0 0,-3 1 0,11 45 0,2-5 71,-21-64-310,1 0-1,-2 0 1,0 0 0,0 1-1,1 18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04:14:19.08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106 1 24575,'-1'0'0,"-1"1"0,1-1 0,0 1 0,-1-1 0,1 1 0,0 0 0,0 0 0,0 0 0,-1 0 0,1 0 0,0 0 0,0 0 0,0 0 0,0 0 0,1 0 0,-1 1 0,0-1 0,0 2 0,-16 29 0,13-24 0,-5 8 0,0 1 0,1 0 0,0 0 0,2 0 0,0 1 0,1 0 0,1 1 0,0-1 0,0 28 0,4 32-1365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04:14:24.14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24575,'5'1'0,"0"-1"0,0 1 0,0 0 0,0 1 0,0-1 0,0 1 0,0 0 0,-1 0 0,1 1 0,6 3 0,46 38 0,-26-20 0,-24-18 0,0 1 0,0-1 0,0 1 0,9 15 0,-11-16 0,-1 1 0,1-1 0,1 0 0,-1-1 0,1 1 0,0-1 0,0 0 0,12 7 0,-2-4-88,34 21-1189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04:18:35.05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9706,'4478'0'0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04:00:06.95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24575,'0'5'0,"0"5"0,0 6 0,0 5 0,0 2 0,0 3 0,0 1 0,0 1 0,4-5 0,6-7 0,6-5 0,5-5 0,3-3 0,1-2 0,2-2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04:18:59.21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9348,'2540'0'0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04:18:53.31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134 185 4915,'73'3'895,"-43"-1"-620,0-1 0,0-2 0,33-4 0,-61 0 106,-13-3-159,-21-9 19,24 12-122,-72-62 529,68 59-544,0 1 0,0 0 0,-1 1 0,0 0 0,0 1 0,0 1 0,0 0 0,-1 1 0,0 0 0,0 1 0,1 1 1,-22 0-1,75 2 531,-22 1-494,1-1 1,-1-1-1,0 0 1,35-7-1,-43 3 61,-10-1-40,-21-2 72,-31 1 63,34 6-177,0 0 0,1 2 0,-1 0 0,1 1 1,-19 6-1,18-4-95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04:18:55.74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4915,'0'0'0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04:19:08.20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4915,'5'4'255,"5"2"-75,6 0 0,9 3 223,5 0-222,2-1-1,-6 2 0,-1-1 0,-1-1 0,-5 2 1,-1-1-1,1-2 0,2-1 0,1-3 1,2-1-1,1-2 0,1 0 0,-4 0-180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04:19:10.42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4915,'0'0'0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04:19:12.13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4915,'0'0'0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04:19:19.0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4915,'0'0'0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04:19:23.3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4915,'0'0'0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04:19:50.58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8649,'4531'0'0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04:20:07.13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14992,'4033'0'0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04:00:12.8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24575,'0'1'0,"1"0"0,-1 1 0,1-1 0,0 0 0,-1 1 0,1-1 0,0 0 0,0 0 0,0 0 0,0 0 0,0 0 0,0 0 0,0 0 0,0 0 0,0 0 0,0 0 0,1-1 0,1 2 0,29 15 0,-24-14 0,8 4 0,0 0 0,1-1 0,0-1 0,0-1 0,0-1 0,1 0 0,30 1 0,-39-3 0,-4-1 0,-1 1 0,1 0 0,-1 0 0,1 0 0,-1 1 0,0-1 0,0 1 0,0 0 0,0 0 0,0 1 0,0-1 0,0 1 0,-1 0 0,1 0 0,-1 0 0,0 1 0,0-1 0,0 1 0,-1-1 0,1 1 0,-1 0 0,0 0 0,2 5 0,0 1 0,0 0 0,-1 0 0,0 0 0,-1 1 0,0-1 0,-1 1 0,0-1 0,-1 1 0,0 11 0,-3-2 33,0 0 0,-2-1-1,-11 33 1,-5 26-1529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04:20:25.0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10505,'2883'0'0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04:20:30.00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4915,'0'0'0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04:20:10.89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4915,'4'0'180,"7"0"0,5 0 1,4 0-1,4 0 0,2 0 0,1 0 1,0 0-1,1 0 0,-6 0-180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04:20:12.32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4915,'0'0'0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04:20:14.55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4915,'0'0'0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04:20:17.02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4915,'0'0'0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04:20:19.09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4915,'0'0'0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04:20:21.03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4915,'0'0'0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04:20:33.03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216 173 4915,'1'-41'-4,"0"26"10,0 0-1,-1 0 1,-1-1 0,0 1-1,-5-17 1,6 31 15,-1-1-1,0 1 1,0-1 0,0 1-1,0 0 1,0-1 0,0 1-1,0 0 1,0 0 0,0 0-1,-1 0 1,1 0 0,0 0-1,-1 0 1,1 0 0,-1 0-1,1 1 1,-1-1 0,1 1-1,-1-1 1,1 1 0,-1-1-1,0 1 1,1 0 0,-1 0-1,0 0 1,1 0 0,-1 0-1,0 0 1,1 0 0,-1 1-1,1-1 1,-2 1-1,-65 19 473,48-13-276,-40 15 293,44-15-480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04:20:35.25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4915,'0'0'0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04:00:19.38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24575,'8'1'0,"1"1"0,0 0 0,-1 1 0,1 0 0,-1 0 0,0 1 0,0 0 0,0 1 0,-1 0 0,10 7 0,23 13 0,-33-22-52,-1 0-1,1 1 1,-1 0-1,0 0 1,0 1-1,-1-1 1,1 1-1,-1 0 1,0 1-1,-1 0 1,1-1-1,-1 1 1,0 1-1,0-1 1,-1 1-1,0-1 1,0 1-1,-1 0 1,1 0-1,-2 0 1,1 0-1,-1 0 1,0 1-1,0-1 0,-1 14 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04:20:37.1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4915,'0'0'0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04:36:07.91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24575,'8'1'0,"1"1"0,0 0 0,-1 1 0,1 0 0,-1 0 0,0 1 0,0 0 0,0 1 0,-1 0 0,10 7 0,23 13 0,-33-22-52,-1 0-1,1 1 1,-1 0-1,0 0 1,0 1-1,-1-1 1,1 1-1,-1 0 1,0 1-1,-1 0 1,1-1-1,-1 1 1,0 1-1,0-1 1,-1 1-1,0-1 1,0 1-1,-1 0 1,1 0-1,-2 0 1,1 0-1,-1 0 1,0 1-1,0-1 0,-1 14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04:36:07.91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0 108 24575,'0'-4'0,"5"-2"0,1-4 0,-1-5 0,0-4 0,2 0 0,5 5 0,6 3 0,3 5 0,2 3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04:36:07.91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24575,'67'-1'0,"75"3"0,-138-1 0,-1-1 0,1 1 0,0 0 0,0 0 0,-1 1 0,1-1 0,-1 1 0,1 0 0,-1 0 0,0 0 0,0 0 0,0 1 0,0-1 0,0 1 0,0-1 0,-1 1 0,1 0 0,-1 0 0,0 1 0,0-1 0,3 7 0,3 7 0,-1 0 0,-1 1 0,5 27 0,2 2 0,-6-25-1365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04:36:07.91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24575,'4'0'0,"7"0"0,5 0 0,4 0 0,4 0 0,2 0 0,1 0 0,0 0 0,0 0 0,0 0 0,-4 5 0,-2 1 0,-5 4 0,0 5 0,-3 4 0,-4 4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04:36:07.91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105 1 24575,'0'7'0,"-1"1"0,0-1 0,0 1 0,-1-1 0,0 1 0,0-1 0,-1 0 0,0 0 0,0 0 0,0 0 0,-1-1 0,0 1 0,-1-1 0,1 0 0,-1 0 0,-9 8 0,-9 13 0,21-24 0,0 1 0,0-1 0,0 1 0,1-1 0,-1 1 0,1 0 0,0-1 0,-1 1 0,2 0 0,-1 0 0,0 0 0,1 0 0,0 0 0,0 0 0,0 0 0,0 0 0,1 0 0,0 0 0,2 7 0,-2-7 0,0 1 0,0 0 0,-1 0 0,1 0 0,-1-1 0,0 1 0,0 0 0,-1 0 0,0 0 0,1 0 0,-2-1 0,-1 9 0,1-11 8,1 0-1,0 1 1,0-1-1,0 1 1,0 0-1,0-1 1,1 1-1,-1 0 1,1-1-1,0 1 1,-1 0-1,1-1 1,1 1-1,-1 0 1,1 3-1,0-4-94,0 1-1,1-1 1,-1 0 0,1 0-1,0 0 1,0 0 0,0 0-1,0 0 1,0-1-1,0 1 1,0-1 0,0 1-1,1-1 1,-1 0 0,0 0-1,4 1 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04:36:07.91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24540,'4269'0'0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04:36:07.91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24506,'3248'26'0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04:36:07.91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4915,'2'22'409,"0"0"0,10 39-1,-2-9-12,-1-10 100,2 0-1,2-1 1,25 54-1,-14-42 16,-18-36-481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04:36:07.91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1 236 4915,'0'-2'0,"0"0"0,1 1 0,-1-1 0,1 1 0,0-1 0,-1 0 0,1 1 0,0-1 0,0 1 0,0-1 0,0 1 0,0 0 0,0-1 0,0 1 0,1 0 0,-1 0 0,0 0 0,3-1 0,31-20 0,-21 15 0,21-14 279,2 1 0,0 2-1,1 2 1,0 2 0,2 1 0,61-12 0,-54 16 115,-19 3-35,0 1 0,52-2 0,-48 7-69,3 1 35,-1-2 1,1-1 0,50-10-1,-41 4 6,-24 6-301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04:00:21.79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0 108 24575,'0'-4'0,"5"-2"0,1-4 0,-1-5 0,0-4 0,2 0 0,5 5 0,6 3 0,3 5 0,2 3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04:36:07.91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4915,'0'4'180,"9"16"470,11 16 0,8 12-247,3 7 0,-4 7 137,-2 2-137,-1-6-148,-4-12-255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04:36:07.9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259 0 4915,'8'2'138,"0"-1"0,0 1 1,0 1-1,0-1 0,-1 1 0,1 1 0,0-1 0,12 10 0,16 5 105,43 8 297,-169-22 1052,-249-6 210,311 2-1772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04:36:07.92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18421,'0'430'0,"1186"-430"0,-1186-430 0,-1186 430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04:36:07.92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1090 243 4915,'-6'0'120,"1"-1"0,-1-1 0,0 1 0,1-1 0,-1 0 0,1 0 0,-10-6 0,-4 0-126,-361-172 57,366 174 59,0 0 1,-1 1-1,1 0 1,-1 1-1,0 0 1,-1 2-1,1 0 1,0 0-1,-1 1 1,1 1-1,-1 1 1,1 0-1,-18 4 1,30-4-78,1-1 0,-1 1 0,0 0 0,0 0 0,1 0 0,-1 0 1,1 1-1,-1-1 0,1 1 0,0 0 0,0-1 0,-1 1 0,1 0 1,0 0-1,1 0 0,-1 0 0,0 1 0,0-1 0,1 1 0,0-1 0,-1 1 1,1-1-1,0 1 0,0-1 0,0 1 0,1 0 0,-1 4 0,-2 10 161,0 1-1,2 0 0,1 26 0,-1 1 57,0-36-193,0 0 0,0 0 1,-1 1-1,0-1 0,0-1 0,-1 1 1,-1 0-1,1-1 0,-9 14 1,9-18-16,0 0 1,0-1 0,-1 1 0,0-1 0,1 0 0,-1 0-1,0 0 1,-1 0 0,1-1 0,0 1 0,-1-1 0,1-1-1,-1 1 1,0 0 0,1-1 0,-1 0 0,0 0 0,0-1-1,-9 1 1,-16 1 265,-48-5 0,68 2-223,-1 0-1,1-1 0,0 0 1,0-1-1,0 0 0,0 0 1,0-1-1,-11-7 0,7 2-55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04:36:07.9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509 0 4915,'5'8'147,"0"0"-1,0 0 0,-1 0 1,0 0-1,0 1 1,-1 0-1,4 14 1,0-2 127,17 49 493,-2 2-1,21 135 1,-40-187-568,0-1 1,1 0 0,1-1 0,1 1 0,1-1-1,16 33 1,-9-24 100,-1 1 1,-1 0-1,-2 1 1,-1 0-1,7 33 0,-16-60-274,1 0-1,-1-1 0,0 1 0,1 0 1,-1 0-1,0-1 0,0 1 0,0 0 1,0 0-1,0 0 0,-1-1 0,1 1 1,0 0-1,-1-1 0,0 1 0,1 0 1,-1-1-1,0 1 0,0-1 1,0 1-1,0-1 0,0 1 0,0-1 1,0 0-1,-2 3 0,1-4 1,0 1 0,0-1 0,1 0 0,-1 1 0,0-1 0,0 0 0,0 0 0,0 0-1,0-1 1,1 1 0,-1 0 0,0-1 0,0 1 0,0-1 0,1 1 0,-1-1 0,0 0 0,1 0 0,-1 0 0,0 0 0,1 0 0,-1 0 0,1 0-1,0 0 1,-2-2 0,-4-4-55,0 0 0,0 0 0,1-1 0,0 0-1,1 0 1,0 0 0,0-1 0,1 0 0,0 1-1,0-2 1,1 1 0,0 0 0,1-1 0,0 1-1,-1-14 1,0-18-142,1 0 0,6-58 0,0 21-57,-3 53 104,-2 0 0,-1 0 0,-5-26 0,4 39 64,0 0-1,-1 0 1,0 0-1,-1 0 1,-1 1-1,0 0 1,-14-21 0,2 9 113,0 1 1,-2 1-1,0 0 1,-2 2 0,0 0-1,-1 1 1,-45-25-1,67 42-39,1 0 0,-1 1 0,0-1 0,0 1 0,0-1 0,0 1 0,0-1-1,1 1 1,-1 0 0,0-1 0,0 1 0,0 0 0,0 0 0,0 0 0,0 0-1,0 0 1,0 0 0,0 0 0,0 0 0,0 0 0,0 0 0,0 1 0,0-1-1,0 0 1,0 0 0,1 1 0,-3 0 0,2 0 2,0 1 1,1-1-1,-1 0 1,0 1-1,0-1 1,1 1-1,-1-1 1,1 1-1,-1-1 1,1 1-1,0-1 1,-1 1-1,1-1 1,0 1-1,0 2 1,1 10 79,0 0 1,1 0-1,3 14 1,-3-21-25,8 35 186,21 52 0,-21-67-112,0 0-1,-2 1 0,-2 0 0,0 0 0,3 43 0,-11-23 202,-1 1-1,-16 82 1,13-88-36,3 0 0,4 76 0,1-42 27,1-46-138,1 1 0,1-1 0,2 0 0,2 0 0,0-1 0,25 51 0,-17-38 135,-1 1 1,11 48-1,8 32 378,-24-96-524,-3 0 0,0 1 1,-2 0-1,-1 0 0,2 42 1,-7-54-115,-1 15 137,2 0 0,1 0 1,10 50-1,7 5 240,-7-29 73,31 91 0,-39-137-518,5 12-4,1 0-1,15 25 0,10 24-2,-27-52 0,2 0 0,20 31 0,-15-31 0,0 1 0,-2 0 0,-1 1 0,13 31 0,45 108 0,-43-83 0,-20-53 0,2 0 0,24 47 0,26 58 0,-45-96 0,2 0 0,33 55 0,-7-21 0,-38-62 0,-1 0 0,0-1 0,0 1 0,0 0 0,-1 1 0,0-1 0,-1 0 0,2 11 0,-3-17-3,0 0 0,-1 0 0,1 0 0,0 0 1,-1 0-1,1 0 0,-1 0 0,1 0 0,-1 0 0,1-1 1,-1 1-1,1 0 0,-1 0 0,0-1 0,1 1 0,-1 0 0,0-1 1,0 1-1,0 0 0,1-1 0,-1 1 0,0-1 0,0 0 0,0 1 1,0-1-1,0 0 0,0 1 0,0-1 0,0 0 0,0 0 0,0 0 1,0 0-1,0 0 0,0 0 0,0 0 0,0 0 0,0 0 0,0-1 1,0 1-1,0 0 0,0-1 0,0 1 0,0-1 0,-46-15-306,31 8 102,1-2 1,-1 1 0,-23-22-1,29 22 170,0 1-1,0 0 1,-1 1 0,1 0-1,-2 0 1,1 1 0,-1 1-1,0 0 1,-21-5 0,-14 4 89,-1 2 1,-81 4-1,9 0-9,100-3-8,19 3-36,1 0 0,0 0 0,0 0 0,0-1 0,0 1 0,-1 0 0,1 0 0,0 0 0,0 0 0,0 0 1,0 0-1,0 0 0,-1-1 0,1 1 0,0 0 0,0 0 0,0 0 0,0 0 0,0-1 0,0 1 1,0 0-1,0 0 0,0 0 0,-1 0 0,1-1 0,0 1 0,0 0 0,0 0 0,0 0 0,0-1 0,0 1 1,0 0-1,0 0 0,0 0 0,1 0 0,-1-1 0,0 1 0,0 0 0,0 0 0,0 0 0,0-1 0,0 1 1,0 0-1,0 0 0,32-19-454,6 6 217,0 1 1,1 2-1,0 2 0,44-4 0,162-2 759,-201 12-553,499-2 371,-531 4-323,1 1 1,-1 1 0,1 0-1,-1 0 1,0 1-1,0 1 1,0 0 0,12 6-1,0 3 40,0 1 1,26 21-1,-1 0 54,-35-27-88,0 0 1,1 0 0,-1-2 0,1 0-1,1 0 1,22 4 0,96 10 140,0 0 50,-129-19-206,1 0 0,-1 1 0,0-1 0,-1 1 0,1 0 0,0 1 0,0-1 0,-1 1 0,0 0 0,1 0 0,-1 0 0,0 1 0,-1-1 0,1 1 0,0 0 0,-1 0 0,0 0 0,4 7 1,-55-44-671,-19-29-22,-73-87 0,73 73 345,64 74 347,1-1 0,0 0-1,-1 1 1,1-1 0,-1 1 0,0 0 0,0 0 0,0 0 0,0 0 0,0 1 0,-1-1 0,1 1 0,0 0 0,-6-1 0,8 2 1,-1 0 1,0 0-1,0 1 0,0-1 1,0 1-1,1-1 0,-1 1 1,0 0-1,0 0 0,1 0 0,-1 0 1,1 0-1,-1 0 0,1 0 1,-1 1-1,1-1 0,0 0 1,-1 1-1,1-1 0,0 1 1,0-1-1,0 1 0,0 0 1,1-1-1,-1 1 0,0 0 1,1 0-1,-1 2 0,-8 19 51,2 0 0,1 1 0,1 0 0,-4 49 0,5 104 94,4-140-131,10 235 326,-6-233-273,2 0 0,1-1 0,3 0 0,26 71 1,-25-89-22,1-1 0,0 0 0,2-1 1,0 0-1,1-1 0,1-1 1,31 25-1,16 20 53,134 135 258,-194-193-353,0 0 0,0-1 0,0 1 0,0-1 0,1 1 0,-1-1 0,1 0 0,0 0 1,4 1-1,-7-2-9,0-1 0,1-1 1,-1 1-1,1 0 0,-1 0 1,0 0-1,1-1 0,-1 1 1,0-1-1,1 1 0,-1-1 1,0 0-1,0 1 0,1-1 1,-1 0-1,0 0 0,0 0 1,0 0-1,0 0 0,0 0 1,0 0-1,0 0 0,-1 0 1,1 0-1,0 0 0,0-1 0,-1 1 1,1 0-1,-1-1 0,1-1 1,17-37-444,-3-1-1,-1 0 1,13-62 0,9-134-525,-29 138-316,-11-172 0,-22 48-475,25-109-360,2 190 1295,-2 135 748,1 0-1,0 1 1,0-1 0,1 0-1,0 0 1,0 1 0,0-1-1,1 0 1,0 1 0,0 0-1,1-1 1,0 1 0,0 0-1,1 0 1,-1 1-1,1-1 1,0 1 0,1-1-1,-1 1 1,1 1 0,0-1-1,0 1 1,1 0 0,-1 0-1,1 0 1,0 1 0,8-4-1,10-4 127,0 2-1,0 0 1,1 2-1,1 0 0,31-3 1,137-7 1534,-155 15-1431,200-9 1811,1 11 0,462 60 0,-291 18-641,-529-94-24,-145-1 0,-151 15-316,232 3-963,90 2-23,0 4 0,-100 20 0,-171 54 0,37-6 0,242-59 0,0-4 0,0-3 0,-1-4 0,0-4 0,-99-11 0,-388-26 0,-4 30 0,488 6 0,12-3 0,-142-26 0,-53-29 0,231 44-122,0-1 1,1-1-1,-42-26 0,75 38 94,1 0 0,-1 0 0,1 0 0,0-1 0,0 1 0,0-1 0,1-1 0,0 1 0,0-1 0,0 1 0,1-1 0,-1 0 0,1-1 0,1 1 0,-1 0 0,1-1 0,-2-11 0,2 4-91,0 0 0,1 0-1,0 0 1,1 0 0,1 0 0,0 0 0,6-21 0,-7 35 110,0-1-1,0 1 1,0-1-1,0 1 1,0-1-1,0 1 1,0 0-1,0-1 1,1 1 0,-1-1-1,0 1 1,0-1-1,1 1 1,-1 0-1,0-1 1,1 1-1,-1 0 1,0-1 0,1 1-1,-1 0 1,0 0-1,1-1 1,-1 1-1,1 0 1,-1 0-1,0-1 1,1 1 0,-1 0-1,1 0 1,-1 0-1,1 0 1,-1 0-1,1 0 1,-1 0-1,1 0 1,-1 0 0,0 0-1,1 0 1,-1 0-1,1 0 1,-1 0-1,1 0 1,-1 0-1,1 1 1,-1-1 0,0 0-1,1 0 1,-1 1-1,1-1 1,0 1-1,19 15 95,101 130 119,-3-2-59,-108-135-129,0-1-1,1-1 0,0 1 0,0-2 1,0 1-1,1-2 0,0 0 1,18 6-1,39 18 64,-66-27-73,44 22 45,-44-23-45,0 1-1,0-1 1,0 0 0,0 1 0,0-2 0,1 1 0,-1 0-1,0 0 1,1-1 0,-1 0 0,5 0 0,-7-1-17,-1 1 0,1-1 0,-1 0 0,0 1 0,1-1 1,-1 0-1,0 1 0,1-1 0,-1 0 0,0 0 0,0 0 1,1 1-1,-1-1 0,0 0 0,0 0 0,0 0 0,0 1 0,0-1 1,0 0-1,-1 0 0,1 0 0,0 1 0,0-1 0,0 0 0,-1 0 1,1 1-1,0-1 0,-1 0 0,1 0 0,-1 1 0,1-1 1,-1 1-1,1-1 0,-1 0 0,1 1 0,-2-1 0,-23-33-393,23 31 375,-39-47-389,-82-110-647,108 136 870,1 0 1,1-1-1,0 0 1,2-1 0,-9-34-1,4 11-106,8 32 274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04:36:07.92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1 654 4915,'55'-24'771,"100"-28"1,-39 14-72,-102 34-614,7-4 242,0 0 1,39-21-1,17-15 474,-27 16-87,47-35 0,-31 15-197,75-42 0,-94 56-154,-40 28-299,0 1 0,0 0 0,0 0 0,0 0 0,1 1 0,-1 0 0,18-6-1,-12 6 13,1 2 0,-1-1-1,1 2 1,-1 0-1,1 1 1,0 0-1,0 1 1,-1 0 0,1 1-1,-1 1 1,1 0-1,-1 1 1,22 9-1,-17-7 46,0-1-1,0 0 1,0-1-1,1-2 1,-1 1-1,1-2 0,25-1 1,130-20 564,-167 18-667,16-3 150,0-1-1,-1-2 1,0 0-1,0-1 1,32-20 0,-27 15 75,1 0 1,40-13 0,-54 24-170,26-9 41,-38 12-106,-1-1 0,1 1 0,0-1-1,-1 1 1,1-1 0,0 0 0,-1 0 0,1 0-1,-1 0 1,0 0 0,1 0 0,-1 0-1,0-1 1,0 1 0,0 0 0,2-2-1,-4 2-2,1 1 0,0-1 0,0 1 0,0 0 0,-1-1 0,1 1 0,0-1 0,-1 1 0,1 0 0,0-1 0,-1 1 0,1 0 0,0-1-1,-1 1 1,1 0 0,-1 0 0,1-1 0,-1 1 0,1 0 0,-1 0 0,1 0 0,0 0 0,-1 0 0,1-1 0,-1 1 0,1 0 0,-1 0 0,1 0 0,-1 0 0,1 0-1,-1 1 1,1-1 0,-1 0 0,1 0 0,-2 0 0,-20 2 162,-166 46 703,150-38-514,-43 17 0,50-15-120,0-2 1,-54 11-1,29-9 158,0 2 1,-57 22 0,14-3 107,68-24-346,16-5-37,0 0 0,0 1 0,0 1 0,0 1 0,-21 13 0,-204 118 284,196-118-405,16-9 0,13-4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04:00:26.45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24575,'67'-1'0,"75"3"0,-138-1 0,-1-1 0,1 1 0,0 0 0,0 0 0,-1 1 0,1-1 0,-1 1 0,1 0 0,-1 0 0,0 0 0,0 0 0,0 1 0,0-1 0,0 1 0,0-1 0,-1 1 0,1 0 0,-1 0 0,0 1 0,0-1 0,3 7 0,3 7 0,-1 0 0,-1 1 0,5 27 0,2 2 0,-6-25-1365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0T04:00:32.30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24575,'4'0'0,"7"0"0,5 0 0,4 0 0,4 0 0,2 0 0,1 0 0,0 0 0,0 0 0,0 0 0,-4 5 0,-2 1 0,-5 4 0,0 5 0,-3 4 0,-4 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EC671-CD10-4CC3-B323-29AEC78D2140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35F69-25BA-490C-8F62-7DF836420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962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35F69-25BA-490C-8F62-7DF8364206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14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3B7B-C7B5-42CF-90CF-67B3D21B2314}" type="datetime1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5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D9902-F134-45BD-ABD2-80C28059B090}" type="datetime1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8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04DB0-379A-41B7-9B29-7F42F0D571D5}" type="datetime1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4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6519-E62D-4F8C-AE1E-36928EC7D15C}" type="datetime1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91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7AEB6-FCE1-4CD5-923B-84E54F1460D5}" type="datetime1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2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4C2F-71A1-43C9-B2F6-A4FAC8157F1A}" type="datetime1">
              <a:rPr lang="en-US" smtClean="0"/>
              <a:t>5/8/2026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40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31DCC-9916-4BB7-A2E9-25EC84C740A7}" type="datetime1">
              <a:rPr lang="en-US" smtClean="0"/>
              <a:t>5/8/2026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6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146A-335D-4B7F-86AE-5D483B1F631C}" type="datetime1">
              <a:rPr lang="en-US" smtClean="0"/>
              <a:t>5/8/2026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06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1D8EC-8E17-4CE6-99C2-C22488572868}" type="datetime1">
              <a:rPr lang="en-US" smtClean="0"/>
              <a:t>5/8/2026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86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50ABA-DFFA-4B13-BB77-624D9164A38B}" type="datetime1">
              <a:rPr lang="en-US" smtClean="0"/>
              <a:t>5/8/2026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7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0A08F-2B1D-4498-A043-7C299B1C2561}" type="datetime1">
              <a:rPr lang="en-US" smtClean="0"/>
              <a:t>5/8/2026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5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E9B64-DC09-41C8-9DE3-DA74AF8D2F97}" type="datetime1">
              <a:rPr lang="en-US" smtClean="0"/>
              <a:t>5/8/2026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1CC32-6A6B-4E2E-BBA1-6864F305DA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53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</p:sldLayoutIdLst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5.png"/><Relationship Id="rId21" Type="http://schemas.openxmlformats.org/officeDocument/2006/relationships/customXml" Target="../ink/ink9.xml"/><Relationship Id="rId42" Type="http://schemas.openxmlformats.org/officeDocument/2006/relationships/image" Target="../media/image23.png"/><Relationship Id="rId47" Type="http://schemas.openxmlformats.org/officeDocument/2006/relationships/customXml" Target="../ink/ink22.xml"/><Relationship Id="rId63" Type="http://schemas.openxmlformats.org/officeDocument/2006/relationships/customXml" Target="../ink/ink30.xml"/><Relationship Id="rId68" Type="http://schemas.openxmlformats.org/officeDocument/2006/relationships/image" Target="../media/image36.png"/><Relationship Id="rId16" Type="http://schemas.openxmlformats.org/officeDocument/2006/relationships/image" Target="../media/image10.png"/><Relationship Id="rId11" Type="http://schemas.openxmlformats.org/officeDocument/2006/relationships/customXml" Target="../ink/ink4.xml"/><Relationship Id="rId24" Type="http://schemas.openxmlformats.org/officeDocument/2006/relationships/image" Target="../media/image14.png"/><Relationship Id="rId32" Type="http://schemas.openxmlformats.org/officeDocument/2006/relationships/image" Target="../media/image18.png"/><Relationship Id="rId37" Type="http://schemas.openxmlformats.org/officeDocument/2006/relationships/customXml" Target="../ink/ink17.xml"/><Relationship Id="rId40" Type="http://schemas.openxmlformats.org/officeDocument/2006/relationships/image" Target="../media/image22.png"/><Relationship Id="rId45" Type="http://schemas.openxmlformats.org/officeDocument/2006/relationships/customXml" Target="../ink/ink21.xml"/><Relationship Id="rId53" Type="http://schemas.openxmlformats.org/officeDocument/2006/relationships/customXml" Target="../ink/ink25.xml"/><Relationship Id="rId58" Type="http://schemas.openxmlformats.org/officeDocument/2006/relationships/image" Target="../media/image31.png"/><Relationship Id="rId66" Type="http://schemas.openxmlformats.org/officeDocument/2006/relationships/image" Target="../media/image35.png"/><Relationship Id="rId74" Type="http://schemas.openxmlformats.org/officeDocument/2006/relationships/image" Target="../media/image39.png"/><Relationship Id="rId79" Type="http://schemas.openxmlformats.org/officeDocument/2006/relationships/customXml" Target="../ink/ink38.xml"/><Relationship Id="rId5" Type="http://schemas.openxmlformats.org/officeDocument/2006/relationships/customXml" Target="../ink/ink1.xml"/><Relationship Id="rId61" Type="http://schemas.openxmlformats.org/officeDocument/2006/relationships/customXml" Target="../ink/ink29.xml"/><Relationship Id="rId19" Type="http://schemas.openxmlformats.org/officeDocument/2006/relationships/customXml" Target="../ink/ink8.xml"/><Relationship Id="rId14" Type="http://schemas.openxmlformats.org/officeDocument/2006/relationships/image" Target="../media/image9.png"/><Relationship Id="rId22" Type="http://schemas.openxmlformats.org/officeDocument/2006/relationships/image" Target="../media/image13.png"/><Relationship Id="rId27" Type="http://schemas.openxmlformats.org/officeDocument/2006/relationships/customXml" Target="../ink/ink12.xml"/><Relationship Id="rId30" Type="http://schemas.openxmlformats.org/officeDocument/2006/relationships/image" Target="../media/image17.png"/><Relationship Id="rId35" Type="http://schemas.openxmlformats.org/officeDocument/2006/relationships/customXml" Target="../ink/ink16.xml"/><Relationship Id="rId43" Type="http://schemas.openxmlformats.org/officeDocument/2006/relationships/customXml" Target="../ink/ink20.xml"/><Relationship Id="rId48" Type="http://schemas.openxmlformats.org/officeDocument/2006/relationships/image" Target="../media/image26.png"/><Relationship Id="rId56" Type="http://schemas.openxmlformats.org/officeDocument/2006/relationships/image" Target="../media/image30.png"/><Relationship Id="rId64" Type="http://schemas.openxmlformats.org/officeDocument/2006/relationships/image" Target="../media/image34.png"/><Relationship Id="rId69" Type="http://schemas.openxmlformats.org/officeDocument/2006/relationships/customXml" Target="../ink/ink33.xml"/><Relationship Id="rId77" Type="http://schemas.openxmlformats.org/officeDocument/2006/relationships/customXml" Target="../ink/ink37.xml"/><Relationship Id="rId8" Type="http://schemas.openxmlformats.org/officeDocument/2006/relationships/image" Target="../media/image6.png"/><Relationship Id="rId51" Type="http://schemas.openxmlformats.org/officeDocument/2006/relationships/customXml" Target="../ink/ink24.xml"/><Relationship Id="rId72" Type="http://schemas.openxmlformats.org/officeDocument/2006/relationships/image" Target="../media/image38.png"/><Relationship Id="rId80" Type="http://schemas.openxmlformats.org/officeDocument/2006/relationships/image" Target="../media/image42.png"/><Relationship Id="rId3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33" Type="http://schemas.openxmlformats.org/officeDocument/2006/relationships/customXml" Target="../ink/ink15.xml"/><Relationship Id="rId38" Type="http://schemas.openxmlformats.org/officeDocument/2006/relationships/image" Target="../media/image21.png"/><Relationship Id="rId46" Type="http://schemas.openxmlformats.org/officeDocument/2006/relationships/image" Target="../media/image25.png"/><Relationship Id="rId59" Type="http://schemas.openxmlformats.org/officeDocument/2006/relationships/customXml" Target="../ink/ink28.xml"/><Relationship Id="rId67" Type="http://schemas.openxmlformats.org/officeDocument/2006/relationships/customXml" Target="../ink/ink32.xml"/><Relationship Id="rId20" Type="http://schemas.openxmlformats.org/officeDocument/2006/relationships/image" Target="../media/image12.png"/><Relationship Id="rId41" Type="http://schemas.openxmlformats.org/officeDocument/2006/relationships/customXml" Target="../ink/ink19.xml"/><Relationship Id="rId54" Type="http://schemas.openxmlformats.org/officeDocument/2006/relationships/image" Target="../media/image29.png"/><Relationship Id="rId62" Type="http://schemas.openxmlformats.org/officeDocument/2006/relationships/image" Target="../media/image33.png"/><Relationship Id="rId70" Type="http://schemas.openxmlformats.org/officeDocument/2006/relationships/image" Target="../media/image37.png"/><Relationship Id="rId75" Type="http://schemas.openxmlformats.org/officeDocument/2006/relationships/customXml" Target="../ink/ink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image" Target="../media/image16.png"/><Relationship Id="rId36" Type="http://schemas.openxmlformats.org/officeDocument/2006/relationships/image" Target="../media/image20.png"/><Relationship Id="rId49" Type="http://schemas.openxmlformats.org/officeDocument/2006/relationships/customXml" Target="../ink/ink23.xml"/><Relationship Id="rId57" Type="http://schemas.openxmlformats.org/officeDocument/2006/relationships/customXml" Target="../ink/ink27.xml"/><Relationship Id="rId10" Type="http://schemas.openxmlformats.org/officeDocument/2006/relationships/image" Target="../media/image7.png"/><Relationship Id="rId31" Type="http://schemas.openxmlformats.org/officeDocument/2006/relationships/customXml" Target="../ink/ink14.xml"/><Relationship Id="rId44" Type="http://schemas.openxmlformats.org/officeDocument/2006/relationships/image" Target="../media/image24.png"/><Relationship Id="rId52" Type="http://schemas.openxmlformats.org/officeDocument/2006/relationships/image" Target="../media/image28.png"/><Relationship Id="rId60" Type="http://schemas.openxmlformats.org/officeDocument/2006/relationships/image" Target="../media/image32.png"/><Relationship Id="rId65" Type="http://schemas.openxmlformats.org/officeDocument/2006/relationships/customXml" Target="../ink/ink31.xml"/><Relationship Id="rId73" Type="http://schemas.openxmlformats.org/officeDocument/2006/relationships/customXml" Target="../ink/ink35.xml"/><Relationship Id="rId78" Type="http://schemas.openxmlformats.org/officeDocument/2006/relationships/image" Target="../media/image41.png"/><Relationship Id="rId4" Type="http://schemas.openxmlformats.org/officeDocument/2006/relationships/image" Target="../media/image4.png"/><Relationship Id="rId9" Type="http://schemas.openxmlformats.org/officeDocument/2006/relationships/customXml" Target="../ink/ink3.xml"/><Relationship Id="rId13" Type="http://schemas.openxmlformats.org/officeDocument/2006/relationships/customXml" Target="../ink/ink5.xml"/><Relationship Id="rId18" Type="http://schemas.openxmlformats.org/officeDocument/2006/relationships/image" Target="../media/image11.png"/><Relationship Id="rId39" Type="http://schemas.openxmlformats.org/officeDocument/2006/relationships/customXml" Target="../ink/ink18.xml"/><Relationship Id="rId34" Type="http://schemas.openxmlformats.org/officeDocument/2006/relationships/image" Target="../media/image19.png"/><Relationship Id="rId50" Type="http://schemas.openxmlformats.org/officeDocument/2006/relationships/image" Target="../media/image27.png"/><Relationship Id="rId55" Type="http://schemas.openxmlformats.org/officeDocument/2006/relationships/customXml" Target="../ink/ink26.xml"/><Relationship Id="rId76" Type="http://schemas.openxmlformats.org/officeDocument/2006/relationships/image" Target="../media/image40.png"/><Relationship Id="rId7" Type="http://schemas.openxmlformats.org/officeDocument/2006/relationships/customXml" Target="../ink/ink2.xml"/><Relationship Id="rId71" Type="http://schemas.openxmlformats.org/officeDocument/2006/relationships/customXml" Target="../ink/ink34.xml"/><Relationship Id="rId2" Type="http://schemas.openxmlformats.org/officeDocument/2006/relationships/notesSlide" Target="../notesSlides/notesSlide1.xml"/><Relationship Id="rId29" Type="http://schemas.openxmlformats.org/officeDocument/2006/relationships/customXml" Target="../ink/ink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9.png"/><Relationship Id="rId18" Type="http://schemas.openxmlformats.org/officeDocument/2006/relationships/customXml" Target="../ink/ink48.xml"/><Relationship Id="rId26" Type="http://schemas.openxmlformats.org/officeDocument/2006/relationships/image" Target="../media/image53.png"/><Relationship Id="rId3" Type="http://schemas.openxmlformats.org/officeDocument/2006/relationships/image" Target="../media/image4.png"/><Relationship Id="rId21" Type="http://schemas.openxmlformats.org/officeDocument/2006/relationships/image" Target="../media/image51.png"/><Relationship Id="rId34" Type="http://schemas.openxmlformats.org/officeDocument/2006/relationships/customXml" Target="../ink/ink59.xml"/><Relationship Id="rId7" Type="http://schemas.openxmlformats.org/officeDocument/2006/relationships/image" Target="../media/image47.png"/><Relationship Id="rId12" Type="http://schemas.openxmlformats.org/officeDocument/2006/relationships/customXml" Target="../ink/ink43.xml"/><Relationship Id="rId17" Type="http://schemas.openxmlformats.org/officeDocument/2006/relationships/customXml" Target="../ink/ink47.xml"/><Relationship Id="rId25" Type="http://schemas.openxmlformats.org/officeDocument/2006/relationships/customXml" Target="../ink/ink52.xml"/><Relationship Id="rId33" Type="http://schemas.openxmlformats.org/officeDocument/2006/relationships/image" Target="../media/image54.png"/><Relationship Id="rId2" Type="http://schemas.openxmlformats.org/officeDocument/2006/relationships/image" Target="../media/image3.png"/><Relationship Id="rId16" Type="http://schemas.openxmlformats.org/officeDocument/2006/relationships/customXml" Target="../ink/ink46.xml"/><Relationship Id="rId20" Type="http://schemas.openxmlformats.org/officeDocument/2006/relationships/customXml" Target="../ink/ink49.xml"/><Relationship Id="rId29" Type="http://schemas.openxmlformats.org/officeDocument/2006/relationships/customXml" Target="../ink/ink5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0.xml"/><Relationship Id="rId11" Type="http://schemas.openxmlformats.org/officeDocument/2006/relationships/image" Target="../media/image21.png"/><Relationship Id="rId24" Type="http://schemas.openxmlformats.org/officeDocument/2006/relationships/customXml" Target="../ink/ink51.xml"/><Relationship Id="rId32" Type="http://schemas.openxmlformats.org/officeDocument/2006/relationships/customXml" Target="../ink/ink58.xml"/><Relationship Id="rId5" Type="http://schemas.openxmlformats.org/officeDocument/2006/relationships/image" Target="../media/image46.png"/><Relationship Id="rId15" Type="http://schemas.openxmlformats.org/officeDocument/2006/relationships/customXml" Target="../ink/ink45.xml"/><Relationship Id="rId23" Type="http://schemas.openxmlformats.org/officeDocument/2006/relationships/image" Target="../media/image52.png"/><Relationship Id="rId28" Type="http://schemas.openxmlformats.org/officeDocument/2006/relationships/customXml" Target="../ink/ink54.xml"/><Relationship Id="rId10" Type="http://schemas.openxmlformats.org/officeDocument/2006/relationships/customXml" Target="../ink/ink42.xml"/><Relationship Id="rId19" Type="http://schemas.openxmlformats.org/officeDocument/2006/relationships/image" Target="../media/image50.png"/><Relationship Id="rId31" Type="http://schemas.openxmlformats.org/officeDocument/2006/relationships/customXml" Target="../ink/ink57.xml"/><Relationship Id="rId4" Type="http://schemas.openxmlformats.org/officeDocument/2006/relationships/customXml" Target="../ink/ink39.xml"/><Relationship Id="rId9" Type="http://schemas.openxmlformats.org/officeDocument/2006/relationships/image" Target="../media/image48.png"/><Relationship Id="rId14" Type="http://schemas.openxmlformats.org/officeDocument/2006/relationships/customXml" Target="../ink/ink44.xml"/><Relationship Id="rId22" Type="http://schemas.openxmlformats.org/officeDocument/2006/relationships/customXml" Target="../ink/ink50.xml"/><Relationship Id="rId27" Type="http://schemas.openxmlformats.org/officeDocument/2006/relationships/customXml" Target="../ink/ink53.xml"/><Relationship Id="rId30" Type="http://schemas.openxmlformats.org/officeDocument/2006/relationships/customXml" Target="../ink/ink56.xml"/><Relationship Id="rId35" Type="http://schemas.openxmlformats.org/officeDocument/2006/relationships/customXml" Target="../ink/ink60.xml"/><Relationship Id="rId8" Type="http://schemas.openxmlformats.org/officeDocument/2006/relationships/customXml" Target="../ink/ink4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customXml" Target="../ink/ink66.xml"/><Relationship Id="rId18" Type="http://schemas.openxmlformats.org/officeDocument/2006/relationships/image" Target="../media/image30.png"/><Relationship Id="rId26" Type="http://schemas.openxmlformats.org/officeDocument/2006/relationships/image" Target="../media/image34.png"/><Relationship Id="rId3" Type="http://schemas.openxmlformats.org/officeDocument/2006/relationships/customXml" Target="../ink/ink61.xml"/><Relationship Id="rId21" Type="http://schemas.openxmlformats.org/officeDocument/2006/relationships/customXml" Target="../ink/ink70.xml"/><Relationship Id="rId7" Type="http://schemas.openxmlformats.org/officeDocument/2006/relationships/customXml" Target="../ink/ink63.xml"/><Relationship Id="rId12" Type="http://schemas.openxmlformats.org/officeDocument/2006/relationships/image" Target="../media/image14.png"/><Relationship Id="rId17" Type="http://schemas.openxmlformats.org/officeDocument/2006/relationships/customXml" Target="../ink/ink68.xml"/><Relationship Id="rId25" Type="http://schemas.openxmlformats.org/officeDocument/2006/relationships/customXml" Target="../ink/ink72.xml"/><Relationship Id="rId2" Type="http://schemas.openxmlformats.org/officeDocument/2006/relationships/image" Target="../media/image4.png"/><Relationship Id="rId16" Type="http://schemas.openxmlformats.org/officeDocument/2006/relationships/image" Target="../media/image16.png"/><Relationship Id="rId20" Type="http://schemas.openxmlformats.org/officeDocument/2006/relationships/image" Target="../media/image31.png"/><Relationship Id="rId29" Type="http://schemas.openxmlformats.org/officeDocument/2006/relationships/customXml" Target="../ink/ink7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customXml" Target="../ink/ink65.xml"/><Relationship Id="rId24" Type="http://schemas.openxmlformats.org/officeDocument/2006/relationships/image" Target="../media/image33.png"/><Relationship Id="rId32" Type="http://schemas.openxmlformats.org/officeDocument/2006/relationships/image" Target="../media/image37.png"/><Relationship Id="rId5" Type="http://schemas.openxmlformats.org/officeDocument/2006/relationships/customXml" Target="../ink/ink62.xml"/><Relationship Id="rId15" Type="http://schemas.openxmlformats.org/officeDocument/2006/relationships/customXml" Target="../ink/ink67.xml"/><Relationship Id="rId23" Type="http://schemas.openxmlformats.org/officeDocument/2006/relationships/customXml" Target="../ink/ink71.xml"/><Relationship Id="rId28" Type="http://schemas.openxmlformats.org/officeDocument/2006/relationships/image" Target="../media/image35.png"/><Relationship Id="rId10" Type="http://schemas.openxmlformats.org/officeDocument/2006/relationships/image" Target="../media/image13.png"/><Relationship Id="rId19" Type="http://schemas.openxmlformats.org/officeDocument/2006/relationships/customXml" Target="../ink/ink69.xml"/><Relationship Id="rId31" Type="http://schemas.openxmlformats.org/officeDocument/2006/relationships/customXml" Target="../ink/ink75.xml"/><Relationship Id="rId4" Type="http://schemas.openxmlformats.org/officeDocument/2006/relationships/image" Target="../media/image10.png"/><Relationship Id="rId9" Type="http://schemas.openxmlformats.org/officeDocument/2006/relationships/customXml" Target="../ink/ink64.xml"/><Relationship Id="rId14" Type="http://schemas.openxmlformats.org/officeDocument/2006/relationships/image" Target="../media/image15.png"/><Relationship Id="rId22" Type="http://schemas.openxmlformats.org/officeDocument/2006/relationships/image" Target="../media/image32.png"/><Relationship Id="rId27" Type="http://schemas.openxmlformats.org/officeDocument/2006/relationships/customXml" Target="../ink/ink73.xml"/><Relationship Id="rId30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54249EB-EEA1-CDC0-FE6F-2D65125C856B}"/>
              </a:ext>
            </a:extLst>
          </p:cNvPr>
          <p:cNvSpPr txBox="1"/>
          <p:nvPr/>
        </p:nvSpPr>
        <p:spPr>
          <a:xfrm>
            <a:off x="3046379" y="1342576"/>
            <a:ext cx="6099242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/>
              <a:t>Walk With the Word</a:t>
            </a:r>
          </a:p>
          <a:p>
            <a:pPr algn="ctr"/>
            <a:endParaRPr lang="en-US" sz="4800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6600" b="1" dirty="0"/>
              <a:t>John 4</a:t>
            </a:r>
          </a:p>
        </p:txBody>
      </p:sp>
    </p:spTree>
    <p:extLst>
      <p:ext uri="{BB962C8B-B14F-4D97-AF65-F5344CB8AC3E}">
        <p14:creationId xmlns:p14="http://schemas.microsoft.com/office/powerpoint/2010/main" val="400079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F0FD4D5-FF8F-6EC3-77E6-0210D5352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544766" cy="64567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2E0E1D-88D9-C9BB-CE7B-E7CBA5F3E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058" y="330740"/>
            <a:ext cx="6189647" cy="600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26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180882-4D62-C5BE-186F-B1B5D25C8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1D8EC-8E17-4CE6-99C2-C22488572868}" type="datetime1">
              <a:rPr lang="en-US" smtClean="0"/>
              <a:t>5/8/2026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B5CA70-7A22-03CB-B883-5116E2D4C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5D1870-74E6-A86D-31B8-5811272E7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38A7A9-46AB-E164-7F1D-E05E198A55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075" y="9832"/>
            <a:ext cx="4205086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A9D8B8-B612-5669-CE8B-AC284863B7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3830" y="9832"/>
            <a:ext cx="4206241" cy="6858000"/>
          </a:xfrm>
          <a:prstGeom prst="rect">
            <a:avLst/>
          </a:prstGeom>
        </p:spPr>
      </p:pic>
      <p:sp>
        <p:nvSpPr>
          <p:cNvPr id="9" name="Arrow: Up 8">
            <a:extLst>
              <a:ext uri="{FF2B5EF4-FFF2-40B4-BE49-F238E27FC236}">
                <a16:creationId xmlns:a16="http://schemas.microsoft.com/office/drawing/2014/main" id="{07B472BA-4F1A-2085-398A-A23E2E646489}"/>
              </a:ext>
            </a:extLst>
          </p:cNvPr>
          <p:cNvSpPr/>
          <p:nvPr/>
        </p:nvSpPr>
        <p:spPr>
          <a:xfrm rot="17384820">
            <a:off x="9502823" y="2921410"/>
            <a:ext cx="144242" cy="1015181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AFFE9A-72E3-E045-72D3-9FD79691186A}"/>
              </a:ext>
            </a:extLst>
          </p:cNvPr>
          <p:cNvSpPr txBox="1"/>
          <p:nvPr/>
        </p:nvSpPr>
        <p:spPr>
          <a:xfrm>
            <a:off x="314632" y="2182762"/>
            <a:ext cx="8835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The</a:t>
            </a:r>
          </a:p>
          <a:p>
            <a:pPr algn="ctr"/>
            <a:r>
              <a:rPr lang="en-US" dirty="0"/>
              <a:t>Normal</a:t>
            </a:r>
          </a:p>
          <a:p>
            <a:pPr algn="ctr"/>
            <a:r>
              <a:rPr lang="en-US" dirty="0"/>
              <a:t>Route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5210A1-FEBD-BC50-AB5B-0A575A579D15}"/>
              </a:ext>
            </a:extLst>
          </p:cNvPr>
          <p:cNvSpPr txBox="1"/>
          <p:nvPr/>
        </p:nvSpPr>
        <p:spPr>
          <a:xfrm>
            <a:off x="6096000" y="2259761"/>
            <a:ext cx="10518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But Jesus</a:t>
            </a:r>
          </a:p>
          <a:p>
            <a:pPr algn="ctr"/>
            <a:r>
              <a:rPr lang="en-US" dirty="0"/>
              <a:t>heads to</a:t>
            </a:r>
          </a:p>
          <a:p>
            <a:pPr algn="ctr"/>
            <a:r>
              <a:rPr lang="en-US" dirty="0"/>
              <a:t>Samaria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146868-C3CB-44D8-931C-9E5D264B49F2}"/>
              </a:ext>
            </a:extLst>
          </p:cNvPr>
          <p:cNvSpPr txBox="1"/>
          <p:nvPr/>
        </p:nvSpPr>
        <p:spPr>
          <a:xfrm>
            <a:off x="8643267" y="2921426"/>
            <a:ext cx="799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Sychar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8FA01EE-DA4D-EFD9-1208-6F2D5ABE6FFC}"/>
                  </a:ext>
                </a:extLst>
              </p14:cNvPr>
              <p14:cNvContentPartPr/>
              <p14:nvPr/>
            </p14:nvContentPartPr>
            <p14:xfrm>
              <a:off x="4109793" y="3610251"/>
              <a:ext cx="123480" cy="8784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8FA01EE-DA4D-EFD9-1208-6F2D5ABE6FF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47153" y="3547251"/>
                <a:ext cx="24912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02856C7-E17A-9D84-3C43-958DF7B217B3}"/>
                  </a:ext>
                </a:extLst>
              </p14:cNvPr>
              <p14:cNvContentPartPr/>
              <p14:nvPr/>
            </p14:nvContentPartPr>
            <p14:xfrm>
              <a:off x="4138233" y="4119291"/>
              <a:ext cx="106560" cy="1224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02856C7-E17A-9D84-3C43-958DF7B217B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75233" y="4056651"/>
                <a:ext cx="23220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32CFE15-FA68-6CE0-15D6-518A3F901E85}"/>
                  </a:ext>
                </a:extLst>
              </p14:cNvPr>
              <p14:cNvContentPartPr/>
              <p14:nvPr/>
            </p14:nvContentPartPr>
            <p14:xfrm>
              <a:off x="3223833" y="4516011"/>
              <a:ext cx="87840" cy="1317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32CFE15-FA68-6CE0-15D6-518A3F901E8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60833" y="4453011"/>
                <a:ext cx="21348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9E8BCD4-81E0-470D-DE9E-143E23E7383B}"/>
                  </a:ext>
                </a:extLst>
              </p14:cNvPr>
              <p14:cNvContentPartPr/>
              <p14:nvPr/>
            </p14:nvContentPartPr>
            <p14:xfrm>
              <a:off x="4081713" y="2677131"/>
              <a:ext cx="46080" cy="777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9E8BCD4-81E0-470D-DE9E-143E23E7383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019073" y="2614131"/>
                <a:ext cx="17172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5089ECE-C8CB-1270-AC16-2CEC53EF95C5}"/>
                  </a:ext>
                </a:extLst>
              </p14:cNvPr>
              <p14:cNvContentPartPr/>
              <p14:nvPr/>
            </p14:nvContentPartPr>
            <p14:xfrm>
              <a:off x="3242553" y="2526291"/>
              <a:ext cx="123120" cy="1623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5089ECE-C8CB-1270-AC16-2CEC53EF95C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179913" y="2463651"/>
                <a:ext cx="24876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506598C-89D5-9F5D-4996-6CDD1DDF3C52}"/>
                  </a:ext>
                </a:extLst>
              </p14:cNvPr>
              <p14:cNvContentPartPr/>
              <p14:nvPr/>
            </p14:nvContentPartPr>
            <p14:xfrm>
              <a:off x="9407913" y="2526291"/>
              <a:ext cx="86400" cy="846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506598C-89D5-9F5D-4996-6CDD1DDF3C5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345273" y="2463651"/>
                <a:ext cx="21204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CCDC5DB5-03BA-B894-9ED6-AB37495DBD4D}"/>
                  </a:ext>
                </a:extLst>
              </p14:cNvPr>
              <p14:cNvContentPartPr/>
              <p14:nvPr/>
            </p14:nvContentPartPr>
            <p14:xfrm>
              <a:off x="10209273" y="2685411"/>
              <a:ext cx="37080" cy="3888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CCDC5DB5-03BA-B894-9ED6-AB37495DBD4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146273" y="2622771"/>
                <a:ext cx="16272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7F5FE62-9CAC-E401-0A0B-3580942B2FC4}"/>
                  </a:ext>
                </a:extLst>
              </p14:cNvPr>
              <p14:cNvContentPartPr/>
              <p14:nvPr/>
            </p14:nvContentPartPr>
            <p14:xfrm>
              <a:off x="10265433" y="3609891"/>
              <a:ext cx="119880" cy="7992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7F5FE62-9CAC-E401-0A0B-3580942B2FC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202793" y="3546891"/>
                <a:ext cx="24552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26B73AF-C8B5-F38C-746F-DD57BFED0020}"/>
                  </a:ext>
                </a:extLst>
              </p14:cNvPr>
              <p14:cNvContentPartPr/>
              <p14:nvPr/>
            </p14:nvContentPartPr>
            <p14:xfrm>
              <a:off x="10256433" y="4128651"/>
              <a:ext cx="110880" cy="2844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26B73AF-C8B5-F38C-746F-DD57BFED002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0193433" y="4065651"/>
                <a:ext cx="23652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EBDC418-55FB-AC63-7480-90FB8C85BF7D}"/>
                  </a:ext>
                </a:extLst>
              </p14:cNvPr>
              <p14:cNvContentPartPr/>
              <p14:nvPr/>
            </p14:nvContentPartPr>
            <p14:xfrm>
              <a:off x="9379473" y="4496211"/>
              <a:ext cx="38160" cy="1371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EBDC418-55FB-AC63-7480-90FB8C85BF7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316473" y="4433571"/>
                <a:ext cx="16380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1C8013E6-24D7-0149-4BE8-2A34CA5986A9}"/>
                  </a:ext>
                </a:extLst>
              </p14:cNvPr>
              <p14:cNvContentPartPr/>
              <p14:nvPr/>
            </p14:nvContentPartPr>
            <p14:xfrm>
              <a:off x="8370753" y="4157091"/>
              <a:ext cx="1537200" cy="7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1C8013E6-24D7-0149-4BE8-2A34CA5986A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307753" y="4031091"/>
                <a:ext cx="166284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4A80318-547C-CFE5-7E6D-7DC9DF2198DE}"/>
                  </a:ext>
                </a:extLst>
              </p14:cNvPr>
              <p14:cNvContentPartPr/>
              <p14:nvPr/>
            </p14:nvContentPartPr>
            <p14:xfrm>
              <a:off x="10123953" y="4166451"/>
              <a:ext cx="1169640" cy="97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4A80318-547C-CFE5-7E6D-7DC9DF2198D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0060953" y="4103451"/>
                <a:ext cx="129528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23156436-F25B-BDDB-E61A-D338A658246F}"/>
                  </a:ext>
                </a:extLst>
              </p14:cNvPr>
              <p14:cNvContentPartPr/>
              <p14:nvPr/>
            </p14:nvContentPartPr>
            <p14:xfrm>
              <a:off x="2215113" y="4031451"/>
              <a:ext cx="1565280" cy="23184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23156436-F25B-BDDB-E61A-D338A658246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152113" y="3968811"/>
                <a:ext cx="1690920" cy="35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ACA36A4-D8C9-B69E-8B29-CA84F681DCE6}"/>
                  </a:ext>
                </a:extLst>
              </p14:cNvPr>
              <p14:cNvContentPartPr/>
              <p14:nvPr/>
            </p14:nvContentPartPr>
            <p14:xfrm>
              <a:off x="3987393" y="4185171"/>
              <a:ext cx="1254240" cy="72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ACA36A4-D8C9-B69E-8B29-CA84F681DCE6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924393" y="4059171"/>
                <a:ext cx="137988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FB8003DA-2C6B-58E3-9ACF-02D233CED7BA}"/>
                  </a:ext>
                </a:extLst>
              </p14:cNvPr>
              <p14:cNvContentPartPr/>
              <p14:nvPr/>
            </p14:nvContentPartPr>
            <p14:xfrm>
              <a:off x="-424047" y="1658691"/>
              <a:ext cx="360" cy="3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FB8003DA-2C6B-58E3-9ACF-02D233CED7BA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-430167" y="1652571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CCEF901-5537-CFEB-C89B-1B8C00EF0368}"/>
                  </a:ext>
                </a:extLst>
              </p14:cNvPr>
              <p14:cNvContentPartPr/>
              <p14:nvPr/>
            </p14:nvContentPartPr>
            <p14:xfrm rot="-28851">
              <a:off x="3530430" y="4286222"/>
              <a:ext cx="562926" cy="171218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CCEF901-5537-CFEB-C89B-1B8C00EF036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 rot="-28851">
                <a:off x="3467443" y="4223142"/>
                <a:ext cx="688541" cy="2970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A1368883-C084-F426-AEB3-184B9037F6D5}"/>
                  </a:ext>
                </a:extLst>
              </p14:cNvPr>
              <p14:cNvContentPartPr/>
              <p14:nvPr/>
            </p14:nvContentPartPr>
            <p14:xfrm>
              <a:off x="3440553" y="4496211"/>
              <a:ext cx="360" cy="36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A1368883-C084-F426-AEB3-184B9037F6D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377553" y="4433571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F0FADEFD-45EE-07FE-3291-B37A0E252C47}"/>
                  </a:ext>
                </a:extLst>
              </p14:cNvPr>
              <p14:cNvContentPartPr/>
              <p14:nvPr/>
            </p14:nvContentPartPr>
            <p14:xfrm>
              <a:off x="3374673" y="4515291"/>
              <a:ext cx="54720" cy="3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F0FADEFD-45EE-07FE-3291-B37A0E252C47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311673" y="4452291"/>
                <a:ext cx="18036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CB3D9E6-82A9-D595-397E-C39988B632AB}"/>
                  </a:ext>
                </a:extLst>
              </p14:cNvPr>
              <p14:cNvContentPartPr/>
              <p14:nvPr/>
            </p14:nvContentPartPr>
            <p14:xfrm>
              <a:off x="4027353" y="2875131"/>
              <a:ext cx="231120" cy="108432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CB3D9E6-82A9-D595-397E-C39988B632A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964353" y="2812131"/>
                <a:ext cx="356760" cy="12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0FA5BC07-64FE-7598-B3A3-7C344E722BC7}"/>
                  </a:ext>
                </a:extLst>
              </p14:cNvPr>
              <p14:cNvContentPartPr/>
              <p14:nvPr/>
            </p14:nvContentPartPr>
            <p14:xfrm>
              <a:off x="3996033" y="3901491"/>
              <a:ext cx="1055520" cy="34236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0FA5BC07-64FE-7598-B3A3-7C344E722BC7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933033" y="3838491"/>
                <a:ext cx="1181160" cy="46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A594167-B3AE-D800-0ABE-A8D3BF9B0E7A}"/>
                  </a:ext>
                </a:extLst>
              </p14:cNvPr>
              <p14:cNvContentPartPr/>
              <p14:nvPr/>
            </p14:nvContentPartPr>
            <p14:xfrm>
              <a:off x="3403113" y="2695851"/>
              <a:ext cx="509400" cy="5688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A594167-B3AE-D800-0ABE-A8D3BF9B0E7A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340113" y="2633211"/>
                <a:ext cx="63504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0BE910D3-8024-0B4C-3415-E68CB1B5EBE8}"/>
                  </a:ext>
                </a:extLst>
              </p14:cNvPr>
              <p14:cNvContentPartPr/>
              <p14:nvPr/>
            </p14:nvContentPartPr>
            <p14:xfrm>
              <a:off x="3845913" y="2667411"/>
              <a:ext cx="85320" cy="5652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0BE910D3-8024-0B4C-3415-E68CB1B5EBE8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782913" y="2604771"/>
                <a:ext cx="21096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AE8B881F-4344-5975-0579-96978B79C546}"/>
                  </a:ext>
                </a:extLst>
              </p14:cNvPr>
              <p14:cNvContentPartPr/>
              <p14:nvPr/>
            </p14:nvContentPartPr>
            <p14:xfrm>
              <a:off x="3270993" y="2203371"/>
              <a:ext cx="38160" cy="23040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AE8B881F-4344-5975-0579-96978B79C546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207993" y="2140371"/>
                <a:ext cx="163800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E9756B8D-1DA5-587B-82A2-F9F2F0F1C05D}"/>
                  </a:ext>
                </a:extLst>
              </p14:cNvPr>
              <p14:cNvContentPartPr/>
              <p14:nvPr/>
            </p14:nvContentPartPr>
            <p14:xfrm>
              <a:off x="3478353" y="2705211"/>
              <a:ext cx="131400" cy="36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E9756B8D-1DA5-587B-82A2-F9F2F0F1C05D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415353" y="2642571"/>
                <a:ext cx="2570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7C9F3B85-19EA-8294-BE3A-8EE87786E104}"/>
                  </a:ext>
                </a:extLst>
              </p14:cNvPr>
              <p14:cNvContentPartPr/>
              <p14:nvPr/>
            </p14:nvContentPartPr>
            <p14:xfrm>
              <a:off x="3382593" y="4410531"/>
              <a:ext cx="139680" cy="3024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7C9F3B85-19EA-8294-BE3A-8EE87786E104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319953" y="4347891"/>
                <a:ext cx="265320" cy="15588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EB3F7FD1-7E48-6A9A-916B-E36180F086B3}"/>
              </a:ext>
            </a:extLst>
          </p:cNvPr>
          <p:cNvGrpSpPr/>
          <p:nvPr/>
        </p:nvGrpSpPr>
        <p:grpSpPr>
          <a:xfrm>
            <a:off x="9417273" y="2233971"/>
            <a:ext cx="395640" cy="528120"/>
            <a:chOff x="9417273" y="2233971"/>
            <a:chExt cx="395640" cy="52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9C91491-4E8F-744D-D32D-5A8203D5F5B8}"/>
                    </a:ext>
                  </a:extLst>
                </p14:cNvPr>
                <p14:cNvContentPartPr/>
                <p14:nvPr/>
              </p14:nvContentPartPr>
              <p14:xfrm>
                <a:off x="9417273" y="2233971"/>
                <a:ext cx="46080" cy="1612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9C91491-4E8F-744D-D32D-5A8203D5F5B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354273" y="2170971"/>
                  <a:ext cx="17172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E027022-FD5F-B178-3BAA-4947B0CB780C}"/>
                    </a:ext>
                  </a:extLst>
                </p14:cNvPr>
                <p14:cNvContentPartPr/>
                <p14:nvPr/>
              </p14:nvContentPartPr>
              <p14:xfrm>
                <a:off x="9501873" y="2677131"/>
                <a:ext cx="311040" cy="849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E027022-FD5F-B178-3BAA-4947B0CB780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439233" y="2614491"/>
                  <a:ext cx="4366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3DA51A2-934C-7B81-8ACC-B8F0DDFDE04D}"/>
                    </a:ext>
                  </a:extLst>
                </p14:cNvPr>
                <p14:cNvContentPartPr/>
                <p14:nvPr/>
              </p14:nvContentPartPr>
              <p14:xfrm>
                <a:off x="9435993" y="2450691"/>
                <a:ext cx="66960" cy="1418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3DA51A2-934C-7B81-8ACC-B8F0DDFDE04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373353" y="2388051"/>
                  <a:ext cx="192600" cy="267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B767419F-8F4D-A5B7-1054-A1F53A41B7AD}"/>
                  </a:ext>
                </a:extLst>
              </p14:cNvPr>
              <p14:cNvContentPartPr/>
              <p14:nvPr/>
            </p14:nvContentPartPr>
            <p14:xfrm>
              <a:off x="9315033" y="2431971"/>
              <a:ext cx="164520" cy="2952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B767419F-8F4D-A5B7-1054-A1F53A41B7AD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9252033" y="2368971"/>
                <a:ext cx="29016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EA59F03E-444E-DE3E-6FD9-DE604EF39837}"/>
                  </a:ext>
                </a:extLst>
              </p14:cNvPr>
              <p14:cNvContentPartPr/>
              <p14:nvPr/>
            </p14:nvContentPartPr>
            <p14:xfrm>
              <a:off x="9614553" y="2702691"/>
              <a:ext cx="427320" cy="15516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EA59F03E-444E-DE3E-6FD9-DE604EF39837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9551553" y="2639691"/>
                <a:ext cx="55296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30FD3B77-B92D-A5A8-4244-E35F587318D0}"/>
                  </a:ext>
                </a:extLst>
              </p14:cNvPr>
              <p14:cNvContentPartPr/>
              <p14:nvPr/>
            </p14:nvContentPartPr>
            <p14:xfrm>
              <a:off x="9439593" y="2589651"/>
              <a:ext cx="392760" cy="12816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30FD3B77-B92D-A5A8-4244-E35F587318D0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9376593" y="2526651"/>
                <a:ext cx="51840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438D81CC-6503-6BC7-D139-D77B559BA9CB}"/>
                  </a:ext>
                </a:extLst>
              </p14:cNvPr>
              <p14:cNvContentPartPr/>
              <p14:nvPr/>
            </p14:nvContentPartPr>
            <p14:xfrm>
              <a:off x="10120353" y="2893851"/>
              <a:ext cx="1702800" cy="163728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438D81CC-6503-6BC7-D139-D77B559BA9CB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0057353" y="2830851"/>
                <a:ext cx="1828440" cy="176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AD9AED1A-C34A-20A2-E039-31E9C7F52850}"/>
                  </a:ext>
                </a:extLst>
              </p14:cNvPr>
              <p14:cNvContentPartPr/>
              <p14:nvPr/>
            </p14:nvContentPartPr>
            <p14:xfrm>
              <a:off x="9511593" y="4279851"/>
              <a:ext cx="694440" cy="23580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AD9AED1A-C34A-20A2-E039-31E9C7F52850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9448953" y="4216851"/>
                <a:ext cx="82008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7FA2DFD3-8D2E-FEF1-81BB-97AD95846A5D}"/>
                  </a:ext>
                </a:extLst>
              </p14:cNvPr>
              <p14:cNvContentPartPr/>
              <p14:nvPr/>
            </p14:nvContentPartPr>
            <p14:xfrm>
              <a:off x="4043913" y="2714931"/>
              <a:ext cx="47520" cy="148968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7FA2DFD3-8D2E-FEF1-81BB-97AD95846A5D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008273" y="2678931"/>
                <a:ext cx="119160" cy="156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9CB93AC2-1721-48B8-A87D-4C79654B4471}"/>
                  </a:ext>
                </a:extLst>
              </p14:cNvPr>
              <p14:cNvContentPartPr/>
              <p14:nvPr/>
            </p14:nvContentPartPr>
            <p14:xfrm>
              <a:off x="3426873" y="2454651"/>
              <a:ext cx="664560" cy="24192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9CB93AC2-1721-48B8-A87D-4C79654B4471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390873" y="2418651"/>
                <a:ext cx="73620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D4350A31-5A49-C333-F995-536619B8B271}"/>
                  </a:ext>
                </a:extLst>
              </p14:cNvPr>
              <p14:cNvContentPartPr/>
              <p14:nvPr/>
            </p14:nvContentPartPr>
            <p14:xfrm>
              <a:off x="3336873" y="2233971"/>
              <a:ext cx="66960" cy="17028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D4350A31-5A49-C333-F995-536619B8B271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300873" y="2197971"/>
                <a:ext cx="13860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A58E24C3-58BC-B7E3-6E54-A3B926B16B55}"/>
                  </a:ext>
                </a:extLst>
              </p14:cNvPr>
              <p14:cNvContentPartPr/>
              <p14:nvPr/>
            </p14:nvContentPartPr>
            <p14:xfrm>
              <a:off x="3298713" y="2252691"/>
              <a:ext cx="38520" cy="12276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A58E24C3-58BC-B7E3-6E54-A3B926B16B55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263073" y="2217051"/>
                <a:ext cx="11016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695FD546-B9C7-A18D-3583-CD566AA18B6D}"/>
                  </a:ext>
                </a:extLst>
              </p14:cNvPr>
              <p14:cNvContentPartPr/>
              <p14:nvPr/>
            </p14:nvContentPartPr>
            <p14:xfrm>
              <a:off x="3355593" y="2233971"/>
              <a:ext cx="115200" cy="8388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695FD546-B9C7-A18D-3583-CD566AA18B6D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319953" y="2197971"/>
                <a:ext cx="186840" cy="15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429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33758E-25E0-008F-5FE1-71EEA7E19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1D8EC-8E17-4CE6-99C2-C22488572868}" type="datetime1">
              <a:rPr lang="en-US" smtClean="0"/>
              <a:t>5/8/2026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A73717-A8F7-724A-6FB6-601336E58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F79361-4226-41B3-1C67-BEEF97CB8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4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0A90A3-4941-7FD8-654B-3E9445868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659" y="1391356"/>
            <a:ext cx="8214903" cy="54666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92CCEF-AF48-219F-1BBB-C6E2EAC77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860" y="323800"/>
            <a:ext cx="9870279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9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844644-1DFC-0F5B-8F5D-D7FE97B39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23257C-6700-3034-F420-1476DAE6E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338" y="1638289"/>
            <a:ext cx="7571759" cy="52197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8A0BA6-1ED6-E70A-5EAB-7117E7B05328}"/>
              </a:ext>
            </a:extLst>
          </p:cNvPr>
          <p:cNvSpPr txBox="1"/>
          <p:nvPr/>
        </p:nvSpPr>
        <p:spPr>
          <a:xfrm>
            <a:off x="964235" y="276729"/>
            <a:ext cx="974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Samaritans were partly Jew and partly </a:t>
            </a:r>
            <a:r>
              <a:rPr lang="en-US" sz="2800" i="1" u="sng" dirty="0"/>
              <a:t>Gentile.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1B361B-9B19-0DC5-78D3-E748CE03CD6F}"/>
              </a:ext>
            </a:extLst>
          </p:cNvPr>
          <p:cNvSpPr txBox="1"/>
          <p:nvPr/>
        </p:nvSpPr>
        <p:spPr>
          <a:xfrm>
            <a:off x="964235" y="799949"/>
            <a:ext cx="9982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 722 B.C., they were brought in by the </a:t>
            </a:r>
            <a:r>
              <a:rPr lang="en-US" sz="2800" i="1" u="sng" dirty="0"/>
              <a:t>King of Assyria.</a:t>
            </a: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1A18E160-5780-7951-C77B-7E1AE2FD6422}"/>
              </a:ext>
            </a:extLst>
          </p:cNvPr>
          <p:cNvSpPr/>
          <p:nvPr/>
        </p:nvSpPr>
        <p:spPr>
          <a:xfrm>
            <a:off x="6233651" y="3270210"/>
            <a:ext cx="3224981" cy="31758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163849-5E8D-D96B-E7EA-7F57CAA7BED6}"/>
              </a:ext>
            </a:extLst>
          </p:cNvPr>
          <p:cNvSpPr txBox="1"/>
          <p:nvPr/>
        </p:nvSpPr>
        <p:spPr>
          <a:xfrm>
            <a:off x="9812594" y="2969342"/>
            <a:ext cx="19346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Northern Kingdom</a:t>
            </a:r>
          </a:p>
          <a:p>
            <a:pPr algn="ctr"/>
            <a:r>
              <a:rPr lang="en-US" dirty="0"/>
              <a:t>conquered by the</a:t>
            </a:r>
          </a:p>
          <a:p>
            <a:pPr algn="ctr"/>
            <a:r>
              <a:rPr lang="en-US" dirty="0"/>
              <a:t>King of Assyria</a:t>
            </a:r>
          </a:p>
          <a:p>
            <a:pPr algn="ctr"/>
            <a:r>
              <a:rPr lang="en-US" dirty="0"/>
              <a:t>(Shalmaneser) 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DB53E3EE-77E8-DA00-568E-B83F761DA3EC}"/>
              </a:ext>
            </a:extLst>
          </p:cNvPr>
          <p:cNvSpPr/>
          <p:nvPr/>
        </p:nvSpPr>
        <p:spPr>
          <a:xfrm>
            <a:off x="4670324" y="3363028"/>
            <a:ext cx="245806" cy="41295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339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5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FEB1C4-74FD-6EDE-CF32-5BDFDCAC6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A7B452-93F7-9EEE-FEC0-D3050E9B4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1D8EC-8E17-4CE6-99C2-C22488572868}" type="datetime1">
              <a:rPr lang="en-US" smtClean="0"/>
              <a:t>5/9/2026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7573F1-25DD-9D58-4D34-4616303D3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E18C72-1950-D2B9-EAD9-CA66B7610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FC625E-7124-48BA-C660-5D3F0B0D2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075" y="9832"/>
            <a:ext cx="4205086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04306D-D7E4-7FA0-E947-A9CD14E4D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3830" y="9832"/>
            <a:ext cx="4206241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FC06183-C66A-3361-EA7A-2002089F8895}"/>
              </a:ext>
            </a:extLst>
          </p:cNvPr>
          <p:cNvSpPr txBox="1"/>
          <p:nvPr/>
        </p:nvSpPr>
        <p:spPr>
          <a:xfrm>
            <a:off x="314632" y="2182762"/>
            <a:ext cx="8835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The</a:t>
            </a:r>
          </a:p>
          <a:p>
            <a:pPr algn="ctr"/>
            <a:r>
              <a:rPr lang="en-US" dirty="0"/>
              <a:t>Normal</a:t>
            </a:r>
          </a:p>
          <a:p>
            <a:pPr algn="ctr"/>
            <a:r>
              <a:rPr lang="en-US" dirty="0"/>
              <a:t>Route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9ADF0E-8793-7549-0E27-9DFD8020A134}"/>
              </a:ext>
            </a:extLst>
          </p:cNvPr>
          <p:cNvSpPr txBox="1"/>
          <p:nvPr/>
        </p:nvSpPr>
        <p:spPr>
          <a:xfrm>
            <a:off x="6096000" y="2259761"/>
            <a:ext cx="10518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But Jesus</a:t>
            </a:r>
          </a:p>
          <a:p>
            <a:pPr algn="ctr"/>
            <a:r>
              <a:rPr lang="en-US" dirty="0"/>
              <a:t>heads to</a:t>
            </a:r>
          </a:p>
          <a:p>
            <a:pPr algn="ctr"/>
            <a:r>
              <a:rPr lang="en-US" dirty="0"/>
              <a:t>Samaria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54D7D34-479B-0AE3-6D76-E7B826D3EE08}"/>
                  </a:ext>
                </a:extLst>
              </p14:cNvPr>
              <p14:cNvContentPartPr/>
              <p14:nvPr/>
            </p14:nvContentPartPr>
            <p14:xfrm>
              <a:off x="2158593" y="4166451"/>
              <a:ext cx="1612440" cy="7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54D7D34-479B-0AE3-6D76-E7B826D3EE0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95593" y="4040451"/>
                <a:ext cx="173808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57ECE84-50A0-D253-B670-FD96ECEA226C}"/>
                  </a:ext>
                </a:extLst>
              </p14:cNvPr>
              <p14:cNvContentPartPr/>
              <p14:nvPr/>
            </p14:nvContentPartPr>
            <p14:xfrm>
              <a:off x="4308153" y="4166451"/>
              <a:ext cx="914760" cy="7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57ECE84-50A0-D253-B670-FD96ECEA226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45153" y="4040451"/>
                <a:ext cx="1040400" cy="25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5BFE4A16-56C9-C6A3-E4EE-DCEC00771A01}"/>
              </a:ext>
            </a:extLst>
          </p:cNvPr>
          <p:cNvGrpSpPr/>
          <p:nvPr/>
        </p:nvGrpSpPr>
        <p:grpSpPr>
          <a:xfrm>
            <a:off x="3798753" y="4128291"/>
            <a:ext cx="639720" cy="133560"/>
            <a:chOff x="3798753" y="4128291"/>
            <a:chExt cx="639720" cy="13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700D08E-BB04-3C96-C2A9-FD1DE7F87576}"/>
                    </a:ext>
                  </a:extLst>
                </p14:cNvPr>
                <p14:cNvContentPartPr/>
                <p14:nvPr/>
              </p14:nvContentPartPr>
              <p14:xfrm>
                <a:off x="3939153" y="4128291"/>
                <a:ext cx="130320" cy="687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700D08E-BB04-3C96-C2A9-FD1DE7F8757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876513" y="4065651"/>
                  <a:ext cx="2559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8B51D2E-5438-032D-21DD-1284E7B1E715}"/>
                    </a:ext>
                  </a:extLst>
                </p14:cNvPr>
                <p14:cNvContentPartPr/>
                <p14:nvPr/>
              </p14:nvContentPartPr>
              <p14:xfrm>
                <a:off x="3798753" y="4157091"/>
                <a:ext cx="360" cy="3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8B51D2E-5438-032D-21DD-1284E7B1E71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736113" y="4094451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50316B3-9205-CEAC-61E3-301EB046B4D5}"/>
                    </a:ext>
                  </a:extLst>
                </p14:cNvPr>
                <p14:cNvContentPartPr/>
                <p14:nvPr/>
              </p14:nvContentPartPr>
              <p14:xfrm>
                <a:off x="4298433" y="4222971"/>
                <a:ext cx="140040" cy="388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50316B3-9205-CEAC-61E3-301EB046B4D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235433" y="4160331"/>
                  <a:ext cx="2656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48AB308-9804-97FC-5542-2215B1DF19D1}"/>
                    </a:ext>
                  </a:extLst>
                </p14:cNvPr>
                <p14:cNvContentPartPr/>
                <p14:nvPr/>
              </p14:nvContentPartPr>
              <p14:xfrm>
                <a:off x="3968313" y="4222971"/>
                <a:ext cx="360" cy="3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48AB308-9804-97FC-5542-2215B1DF19D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905673" y="4160331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002C648-7BF0-79A3-6790-2D737FFC2F32}"/>
                    </a:ext>
                  </a:extLst>
                </p14:cNvPr>
                <p14:cNvContentPartPr/>
                <p14:nvPr/>
              </p14:nvContentPartPr>
              <p14:xfrm>
                <a:off x="4062993" y="4204251"/>
                <a:ext cx="360" cy="3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002C648-7BF0-79A3-6790-2D737FFC2F3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999993" y="4141251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F8631CA-B57D-5854-7D51-8C932122F438}"/>
                  </a:ext>
                </a:extLst>
              </p14:cNvPr>
              <p14:cNvContentPartPr/>
              <p14:nvPr/>
            </p14:nvContentPartPr>
            <p14:xfrm>
              <a:off x="4279353" y="4204251"/>
              <a:ext cx="360" cy="3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F8631CA-B57D-5854-7D51-8C932122F43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16713" y="4141251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38C8B91-A07B-19A9-C6E1-0A9CC8487E40}"/>
                  </a:ext>
                </a:extLst>
              </p14:cNvPr>
              <p14:cNvContentPartPr/>
              <p14:nvPr/>
            </p14:nvContentPartPr>
            <p14:xfrm>
              <a:off x="5307153" y="4166451"/>
              <a:ext cx="360" cy="3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38C8B91-A07B-19A9-C6E1-0A9CC8487E4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244153" y="4103451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6009A81-171D-03B8-5454-A73009D28673}"/>
                  </a:ext>
                </a:extLst>
              </p14:cNvPr>
              <p14:cNvContentPartPr/>
              <p14:nvPr/>
            </p14:nvContentPartPr>
            <p14:xfrm>
              <a:off x="8286153" y="4147371"/>
              <a:ext cx="1631520" cy="7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6009A81-171D-03B8-5454-A73009D2867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223153" y="4021371"/>
                <a:ext cx="175716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8B02BD4-7A99-7474-4FD9-D55B5BECAE00}"/>
                  </a:ext>
                </a:extLst>
              </p14:cNvPr>
              <p14:cNvContentPartPr/>
              <p14:nvPr/>
            </p14:nvContentPartPr>
            <p14:xfrm>
              <a:off x="8408553" y="4232691"/>
              <a:ext cx="1452240" cy="3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8B02BD4-7A99-7474-4FD9-D55B5BECAE0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345553" y="4169691"/>
                <a:ext cx="157788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4BDAF05-5595-BB25-5ABE-0BC380842826}"/>
                  </a:ext>
                </a:extLst>
              </p14:cNvPr>
              <p14:cNvContentPartPr/>
              <p14:nvPr/>
            </p14:nvContentPartPr>
            <p14:xfrm>
              <a:off x="10397553" y="4166451"/>
              <a:ext cx="1038240" cy="72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4BDAF05-5595-BB25-5ABE-0BC38084282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334553" y="4040451"/>
                <a:ext cx="116388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DB6AC9E3-52D1-34F5-F2B6-5DA8E7FE83B2}"/>
                  </a:ext>
                </a:extLst>
              </p14:cNvPr>
              <p14:cNvContentPartPr/>
              <p14:nvPr/>
            </p14:nvContentPartPr>
            <p14:xfrm>
              <a:off x="10039353" y="4128651"/>
              <a:ext cx="360" cy="3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DB6AC9E3-52D1-34F5-F2B6-5DA8E7FE83B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76353" y="4065651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8753C024-A3C7-7989-3977-4A1CCB401B24}"/>
              </a:ext>
            </a:extLst>
          </p:cNvPr>
          <p:cNvGrpSpPr/>
          <p:nvPr/>
        </p:nvGrpSpPr>
        <p:grpSpPr>
          <a:xfrm>
            <a:off x="9926313" y="4076091"/>
            <a:ext cx="283320" cy="119160"/>
            <a:chOff x="9926313" y="4076091"/>
            <a:chExt cx="283320" cy="11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0E690A2-A46A-E7E9-D0BF-8324EBF07626}"/>
                    </a:ext>
                  </a:extLst>
                </p14:cNvPr>
                <p14:cNvContentPartPr/>
                <p14:nvPr/>
              </p14:nvContentPartPr>
              <p14:xfrm>
                <a:off x="10114953" y="4185171"/>
                <a:ext cx="74160" cy="3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0E690A2-A46A-E7E9-D0BF-8324EBF0762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051953" y="4122531"/>
                  <a:ext cx="1998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48E9391-D3C0-2E57-2E68-B2271BD166A1}"/>
                    </a:ext>
                  </a:extLst>
                </p14:cNvPr>
                <p14:cNvContentPartPr/>
                <p14:nvPr/>
              </p14:nvContentPartPr>
              <p14:xfrm>
                <a:off x="10105233" y="4175811"/>
                <a:ext cx="360" cy="3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48E9391-D3C0-2E57-2E68-B2271BD166A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042233" y="4113171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58E3931-D693-6370-3144-A4B5E9B46B4D}"/>
                    </a:ext>
                  </a:extLst>
                </p14:cNvPr>
                <p14:cNvContentPartPr/>
                <p14:nvPr/>
              </p14:nvContentPartPr>
              <p14:xfrm>
                <a:off x="9926313" y="4175811"/>
                <a:ext cx="360" cy="3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58E3931-D693-6370-3144-A4B5E9B46B4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863673" y="4113171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05AB2D7-680D-B9B5-7D54-25D4A59A15FD}"/>
                    </a:ext>
                  </a:extLst>
                </p14:cNvPr>
                <p14:cNvContentPartPr/>
                <p14:nvPr/>
              </p14:nvContentPartPr>
              <p14:xfrm>
                <a:off x="9973473" y="4194891"/>
                <a:ext cx="360" cy="3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05AB2D7-680D-B9B5-7D54-25D4A59A15F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910473" y="4131891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44FC925-3BCB-6D3F-5522-74E50E896453}"/>
                    </a:ext>
                  </a:extLst>
                </p14:cNvPr>
                <p14:cNvContentPartPr/>
                <p14:nvPr/>
              </p14:nvContentPartPr>
              <p14:xfrm>
                <a:off x="10095873" y="4138371"/>
                <a:ext cx="360" cy="3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44FC925-3BCB-6D3F-5522-74E50E89645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033233" y="4075371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3F79F95-365E-A0FF-DDC6-70CBA4891D72}"/>
                    </a:ext>
                  </a:extLst>
                </p14:cNvPr>
                <p14:cNvContentPartPr/>
                <p14:nvPr/>
              </p14:nvContentPartPr>
              <p14:xfrm>
                <a:off x="10020273" y="4175811"/>
                <a:ext cx="360" cy="3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3F79F95-365E-A0FF-DDC6-70CBA4891D7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957633" y="4113171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C1D4292-0E5D-AEB3-0597-BCE5CA898B6A}"/>
                    </a:ext>
                  </a:extLst>
                </p14:cNvPr>
                <p14:cNvContentPartPr/>
                <p14:nvPr/>
              </p14:nvContentPartPr>
              <p14:xfrm>
                <a:off x="9971313" y="4076091"/>
                <a:ext cx="79200" cy="622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C1D4292-0E5D-AEB3-0597-BCE5CA898B6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908313" y="4013451"/>
                  <a:ext cx="2048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536E120-A127-B606-4EEC-9FC21A66AA87}"/>
                    </a:ext>
                  </a:extLst>
                </p14:cNvPr>
                <p14:cNvContentPartPr/>
                <p14:nvPr/>
              </p14:nvContentPartPr>
              <p14:xfrm>
                <a:off x="10049073" y="4157091"/>
                <a:ext cx="360" cy="3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536E120-A127-B606-4EEC-9FC21A66AA8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986073" y="4094451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840B85E-043F-6824-B5A8-6F420411C9A7}"/>
                    </a:ext>
                  </a:extLst>
                </p14:cNvPr>
                <p14:cNvContentPartPr/>
                <p14:nvPr/>
              </p14:nvContentPartPr>
              <p14:xfrm>
                <a:off x="10209273" y="4185171"/>
                <a:ext cx="360" cy="3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840B85E-043F-6824-B5A8-6F420411C9A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146273" y="4122531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05056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5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AEDD29-DF91-95A0-B28E-80D5B7CED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90707" y="6346518"/>
            <a:ext cx="2743200" cy="365125"/>
          </a:xfrm>
        </p:spPr>
        <p:txBody>
          <a:bodyPr/>
          <a:lstStyle/>
          <a:p>
            <a:fld id="{6E91CC32-6A6B-4E2E-BBA1-6864F305DA26}" type="slidenum">
              <a:rPr lang="en-US" smtClean="0"/>
              <a:t>7</a:t>
            </a:fld>
            <a:endParaRPr lang="en-US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DED68B8D-17AA-9D09-DB13-8E19DB7F1C44}"/>
              </a:ext>
            </a:extLst>
          </p:cNvPr>
          <p:cNvSpPr txBox="1">
            <a:spLocks/>
          </p:cNvSpPr>
          <p:nvPr/>
        </p:nvSpPr>
        <p:spPr>
          <a:xfrm>
            <a:off x="4990707" y="63465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E91CC32-6A6B-4E2E-BBA1-6864F305DA26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8DF9AB-240A-A343-A2AB-6C3DAC992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937" y="0"/>
            <a:ext cx="4206241" cy="6858000"/>
          </a:xfrm>
          <a:prstGeom prst="rect">
            <a:avLst/>
          </a:prstGeom>
        </p:spPr>
      </p:pic>
      <p:sp>
        <p:nvSpPr>
          <p:cNvPr id="9" name="Arrow: Up 8">
            <a:extLst>
              <a:ext uri="{FF2B5EF4-FFF2-40B4-BE49-F238E27FC236}">
                <a16:creationId xmlns:a16="http://schemas.microsoft.com/office/drawing/2014/main" id="{D1D7EDF8-290D-4359-6480-AC46039F0880}"/>
              </a:ext>
            </a:extLst>
          </p:cNvPr>
          <p:cNvSpPr/>
          <p:nvPr/>
        </p:nvSpPr>
        <p:spPr>
          <a:xfrm rot="17384820">
            <a:off x="5882930" y="2911578"/>
            <a:ext cx="144242" cy="1015181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695688-3478-4872-CEB6-A43A0C794F6B}"/>
              </a:ext>
            </a:extLst>
          </p:cNvPr>
          <p:cNvSpPr txBox="1"/>
          <p:nvPr/>
        </p:nvSpPr>
        <p:spPr>
          <a:xfrm>
            <a:off x="5023374" y="2911594"/>
            <a:ext cx="799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Sychar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32C933D-FD32-8718-90B0-5847B388ACD9}"/>
                  </a:ext>
                </a:extLst>
              </p14:cNvPr>
              <p14:cNvContentPartPr/>
              <p14:nvPr/>
            </p14:nvContentPartPr>
            <p14:xfrm>
              <a:off x="5788020" y="2516459"/>
              <a:ext cx="86400" cy="846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32C933D-FD32-8718-90B0-5847B388ACD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25380" y="2453819"/>
                <a:ext cx="21204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D12E26D-4191-52A5-9AB7-4C09943355E9}"/>
                  </a:ext>
                </a:extLst>
              </p14:cNvPr>
              <p14:cNvContentPartPr/>
              <p14:nvPr/>
            </p14:nvContentPartPr>
            <p14:xfrm>
              <a:off x="6589380" y="2675579"/>
              <a:ext cx="37080" cy="388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D12E26D-4191-52A5-9AB7-4C09943355E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26380" y="2612939"/>
                <a:ext cx="16272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CE2E5FD-7836-07F0-6504-BB9696AAAD7A}"/>
                  </a:ext>
                </a:extLst>
              </p14:cNvPr>
              <p14:cNvContentPartPr/>
              <p14:nvPr/>
            </p14:nvContentPartPr>
            <p14:xfrm>
              <a:off x="6645540" y="3600059"/>
              <a:ext cx="119880" cy="799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CE2E5FD-7836-07F0-6504-BB9696AAAD7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82900" y="3537059"/>
                <a:ext cx="24552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07A5D7B-C387-276E-5F5F-072B35D0CE51}"/>
                  </a:ext>
                </a:extLst>
              </p14:cNvPr>
              <p14:cNvContentPartPr/>
              <p14:nvPr/>
            </p14:nvContentPartPr>
            <p14:xfrm>
              <a:off x="6636540" y="4118819"/>
              <a:ext cx="110880" cy="284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07A5D7B-C387-276E-5F5F-072B35D0CE5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73540" y="4055819"/>
                <a:ext cx="23652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A619F27-840E-0A0B-0488-0CE6EA5C646E}"/>
                  </a:ext>
                </a:extLst>
              </p14:cNvPr>
              <p14:cNvContentPartPr/>
              <p14:nvPr/>
            </p14:nvContentPartPr>
            <p14:xfrm>
              <a:off x="5759580" y="4486379"/>
              <a:ext cx="38160" cy="1371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A619F27-840E-0A0B-0488-0CE6EA5C646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96580" y="4423739"/>
                <a:ext cx="16380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A540654-2686-B25C-94C4-00D8448809E7}"/>
                  </a:ext>
                </a:extLst>
              </p14:cNvPr>
              <p14:cNvContentPartPr/>
              <p14:nvPr/>
            </p14:nvContentPartPr>
            <p14:xfrm>
              <a:off x="4750860" y="4147259"/>
              <a:ext cx="1537200" cy="72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A540654-2686-B25C-94C4-00D8448809E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687860" y="4021259"/>
                <a:ext cx="166284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5D9BB4B-C532-812E-3DCA-0345765C1C27}"/>
                  </a:ext>
                </a:extLst>
              </p14:cNvPr>
              <p14:cNvContentPartPr/>
              <p14:nvPr/>
            </p14:nvContentPartPr>
            <p14:xfrm>
              <a:off x="6504060" y="4156619"/>
              <a:ext cx="1169640" cy="97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5D9BB4B-C532-812E-3DCA-0345765C1C2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441060" y="4093619"/>
                <a:ext cx="1295280" cy="13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1F6C9556-FDAB-C51A-6B4D-AD8C9EBAE1B2}"/>
              </a:ext>
            </a:extLst>
          </p:cNvPr>
          <p:cNvGrpSpPr/>
          <p:nvPr/>
        </p:nvGrpSpPr>
        <p:grpSpPr>
          <a:xfrm>
            <a:off x="5797380" y="2224139"/>
            <a:ext cx="395640" cy="528120"/>
            <a:chOff x="9417273" y="2233971"/>
            <a:chExt cx="395640" cy="52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59D6E6D-4A31-4443-A039-23A954E5BA32}"/>
                    </a:ext>
                  </a:extLst>
                </p14:cNvPr>
                <p14:cNvContentPartPr/>
                <p14:nvPr/>
              </p14:nvContentPartPr>
              <p14:xfrm>
                <a:off x="9417273" y="2233971"/>
                <a:ext cx="46080" cy="1612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59D6E6D-4A31-4443-A039-23A954E5BA3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354273" y="2170971"/>
                  <a:ext cx="17172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B5863E1-F075-2348-F9B8-9C3D9070950C}"/>
                    </a:ext>
                  </a:extLst>
                </p14:cNvPr>
                <p14:cNvContentPartPr/>
                <p14:nvPr/>
              </p14:nvContentPartPr>
              <p14:xfrm>
                <a:off x="9501873" y="2677131"/>
                <a:ext cx="311040" cy="849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B5863E1-F075-2348-F9B8-9C3D9070950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439233" y="2614491"/>
                  <a:ext cx="4366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69E6E7B-688A-3910-31B2-490B02624E87}"/>
                    </a:ext>
                  </a:extLst>
                </p14:cNvPr>
                <p14:cNvContentPartPr/>
                <p14:nvPr/>
              </p14:nvContentPartPr>
              <p14:xfrm>
                <a:off x="9435993" y="2450691"/>
                <a:ext cx="66960" cy="1418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69E6E7B-688A-3910-31B2-490B02624E8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373353" y="2388051"/>
                  <a:ext cx="192600" cy="267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F4E7E64-51E8-C0A0-C4E7-C8FE5A9EF535}"/>
                  </a:ext>
                </a:extLst>
              </p14:cNvPr>
              <p14:cNvContentPartPr/>
              <p14:nvPr/>
            </p14:nvContentPartPr>
            <p14:xfrm>
              <a:off x="5695140" y="2422139"/>
              <a:ext cx="164520" cy="295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F4E7E64-51E8-C0A0-C4E7-C8FE5A9EF53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632140" y="2359139"/>
                <a:ext cx="29016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3A41375-C754-7F87-91B5-A614D66241E2}"/>
                  </a:ext>
                </a:extLst>
              </p14:cNvPr>
              <p14:cNvContentPartPr/>
              <p14:nvPr/>
            </p14:nvContentPartPr>
            <p14:xfrm>
              <a:off x="5994660" y="2692859"/>
              <a:ext cx="427320" cy="1551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3A41375-C754-7F87-91B5-A614D66241E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931660" y="2629859"/>
                <a:ext cx="55296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9EDBF208-CAE7-7F9B-2579-52BD1496F097}"/>
                  </a:ext>
                </a:extLst>
              </p14:cNvPr>
              <p14:cNvContentPartPr/>
              <p14:nvPr/>
            </p14:nvContentPartPr>
            <p14:xfrm>
              <a:off x="5819700" y="2579819"/>
              <a:ext cx="392760" cy="1281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9EDBF208-CAE7-7F9B-2579-52BD1496F09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756700" y="2516819"/>
                <a:ext cx="51840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1A89E70-CE89-FC6D-F956-14D55BC1D400}"/>
                  </a:ext>
                </a:extLst>
              </p14:cNvPr>
              <p14:cNvContentPartPr/>
              <p14:nvPr/>
            </p14:nvContentPartPr>
            <p14:xfrm>
              <a:off x="6500460" y="2884019"/>
              <a:ext cx="1702800" cy="16372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1A89E70-CE89-FC6D-F956-14D55BC1D40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437460" y="2821019"/>
                <a:ext cx="1828440" cy="176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4F8143A-FF6F-DCC0-F144-7FA09139EF4E}"/>
                  </a:ext>
                </a:extLst>
              </p14:cNvPr>
              <p14:cNvContentPartPr/>
              <p14:nvPr/>
            </p14:nvContentPartPr>
            <p14:xfrm>
              <a:off x="5891700" y="4270019"/>
              <a:ext cx="694440" cy="23580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4F8143A-FF6F-DCC0-F144-7FA09139EF4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829060" y="4207019"/>
                <a:ext cx="820080" cy="36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789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11F060-E591-920C-0845-6F9F6A7B9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DB952B46-D61A-D674-4274-A0E4225E8FBA}"/>
              </a:ext>
            </a:extLst>
          </p:cNvPr>
          <p:cNvSpPr txBox="1"/>
          <p:nvPr/>
        </p:nvSpPr>
        <p:spPr>
          <a:xfrm>
            <a:off x="964235" y="1367321"/>
            <a:ext cx="974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Jesus likens the well to Himself and the water to </a:t>
            </a:r>
            <a:r>
              <a:rPr lang="en-US" sz="2800" i="1" u="sng" dirty="0"/>
              <a:t>eternal life.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A34591-8A77-16EF-86E8-CDF3790A9639}"/>
              </a:ext>
            </a:extLst>
          </p:cNvPr>
          <p:cNvSpPr txBox="1"/>
          <p:nvPr/>
        </p:nvSpPr>
        <p:spPr>
          <a:xfrm>
            <a:off x="964235" y="2897772"/>
            <a:ext cx="974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First, Jesus raises </a:t>
            </a:r>
            <a:r>
              <a:rPr lang="en-US" sz="2800" i="1" dirty="0"/>
              <a:t>the most serious issue</a:t>
            </a:r>
            <a:r>
              <a:rPr lang="en-US" sz="2800" dirty="0"/>
              <a:t>: </a:t>
            </a:r>
            <a:r>
              <a:rPr lang="en-US" sz="2800" i="1" u="sng" dirty="0"/>
              <a:t>personal sin.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328155-1554-4C84-3A31-9BB85B4EC25C}"/>
              </a:ext>
            </a:extLst>
          </p:cNvPr>
          <p:cNvSpPr txBox="1"/>
          <p:nvPr/>
        </p:nvSpPr>
        <p:spPr>
          <a:xfrm>
            <a:off x="964235" y="4428223"/>
            <a:ext cx="9746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Jesus clarifies the truth: “salvation” comes only through </a:t>
            </a:r>
            <a:r>
              <a:rPr lang="en-US" sz="2800" i="1" u="sng" dirty="0"/>
              <a:t>the Jews.</a:t>
            </a:r>
            <a:br>
              <a:rPr lang="en-US" sz="2800" i="1" u="sng" dirty="0"/>
            </a:br>
            <a:r>
              <a:rPr lang="en-US" sz="2800" dirty="0"/>
              <a:t>    (An indirect way of saying salvation comes only through Him.)</a:t>
            </a:r>
            <a:endParaRPr lang="en-US" sz="2800" i="1" u="sng" dirty="0"/>
          </a:p>
        </p:txBody>
      </p:sp>
    </p:spTree>
    <p:extLst>
      <p:ext uri="{BB962C8B-B14F-4D97-AF65-F5344CB8AC3E}">
        <p14:creationId xmlns:p14="http://schemas.microsoft.com/office/powerpoint/2010/main" val="46933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CC318-4F14-FA51-1647-CB1E922FA3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1499C86-BDA5-57E5-E671-CD02653FCA69}"/>
              </a:ext>
            </a:extLst>
          </p:cNvPr>
          <p:cNvSpPr txBox="1"/>
          <p:nvPr/>
        </p:nvSpPr>
        <p:spPr>
          <a:xfrm>
            <a:off x="678376" y="946988"/>
            <a:ext cx="974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4:31-38 – Jesus states what comes first: </a:t>
            </a:r>
            <a:r>
              <a:rPr lang="en-US" sz="2800" i="1" u="sng" dirty="0"/>
              <a:t>the will of God.</a:t>
            </a:r>
            <a:endParaRPr lang="en-US" sz="2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2F72B5-CFC8-8ACB-E180-8A4150FAB086}"/>
              </a:ext>
            </a:extLst>
          </p:cNvPr>
          <p:cNvSpPr txBox="1"/>
          <p:nvPr/>
        </p:nvSpPr>
        <p:spPr>
          <a:xfrm>
            <a:off x="678376" y="2367172"/>
            <a:ext cx="8673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4:39-42 – Jesus </a:t>
            </a:r>
            <a:r>
              <a:rPr lang="en-US" sz="2800" i="1" dirty="0"/>
              <a:t>stays</a:t>
            </a:r>
            <a:r>
              <a:rPr lang="en-US" sz="2800" dirty="0"/>
              <a:t> </a:t>
            </a:r>
            <a:r>
              <a:rPr lang="en-US" sz="2800" i="1" dirty="0"/>
              <a:t>and teaches</a:t>
            </a:r>
            <a:r>
              <a:rPr lang="en-US" sz="2800" dirty="0"/>
              <a:t> in </a:t>
            </a:r>
            <a:r>
              <a:rPr lang="en-US" sz="2800" i="1" u="sng" dirty="0"/>
              <a:t>unclean territory!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621152-CD5C-0386-B28E-1F85FB6C567D}"/>
              </a:ext>
            </a:extLst>
          </p:cNvPr>
          <p:cNvSpPr txBox="1"/>
          <p:nvPr/>
        </p:nvSpPr>
        <p:spPr>
          <a:xfrm>
            <a:off x="678376" y="3787356"/>
            <a:ext cx="94215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4:43-54 </a:t>
            </a:r>
            <a:r>
              <a:rPr lang="en-US" sz="2800" dirty="0"/>
              <a:t>– A healing situation that John presents to emphasize</a:t>
            </a:r>
            <a:br>
              <a:rPr lang="en-US" sz="2800" dirty="0"/>
            </a:br>
            <a:r>
              <a:rPr lang="en-US" sz="2800" dirty="0"/>
              <a:t>    once again that to be saved (healed), you must </a:t>
            </a:r>
            <a:r>
              <a:rPr lang="en-US" sz="2800" i="1" u="sng" dirty="0"/>
              <a:t>believe.</a:t>
            </a:r>
            <a:r>
              <a:rPr lang="en-US" sz="2800" dirty="0"/>
              <a:t> </a:t>
            </a:r>
            <a:endParaRPr lang="en-US" sz="2800" i="1" u="sng" dirty="0"/>
          </a:p>
        </p:txBody>
      </p:sp>
    </p:spTree>
    <p:extLst>
      <p:ext uri="{BB962C8B-B14F-4D97-AF65-F5344CB8AC3E}">
        <p14:creationId xmlns:p14="http://schemas.microsoft.com/office/powerpoint/2010/main" val="251690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/>
    </p:bldLst>
  </p:timing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5622</TotalTime>
  <Words>179</Words>
  <Application>Microsoft Office PowerPoint</Application>
  <PresentationFormat>Widescreen</PresentationFormat>
  <Paragraphs>43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william walthall</dc:creator>
  <cp:lastModifiedBy>william walthall</cp:lastModifiedBy>
  <cp:revision>50</cp:revision>
  <dcterms:created xsi:type="dcterms:W3CDTF">2024-09-25T23:04:28Z</dcterms:created>
  <dcterms:modified xsi:type="dcterms:W3CDTF">2026-05-10T04:36:52Z</dcterms:modified>
</cp:coreProperties>
</file>