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8B24DB-F0E8-4746-A446-4D692FF7C682}" v="19" dt="2026-05-10T20:02:39.0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addSld modSld">
      <pc:chgData name="william walthall" userId="f772a56296823cba" providerId="LiveId" clId="{2C5D25F4-40BD-47DD-B903-FB8832FEFCE6}" dt="2026-05-10T20:03:14.989" v="428" actId="404"/>
      <pc:docMkLst>
        <pc:docMk/>
      </pc:docMkLst>
      <pc:sldChg chg="modSp mod">
        <pc:chgData name="william walthall" userId="f772a56296823cba" providerId="LiveId" clId="{2C5D25F4-40BD-47DD-B903-FB8832FEFCE6}" dt="2026-05-10T20:03:14.989" v="428" actId="404"/>
        <pc:sldMkLst>
          <pc:docMk/>
          <pc:sldMk cId="4000795167" sldId="256"/>
        </pc:sldMkLst>
        <pc:spChg chg="mod">
          <ac:chgData name="william walthall" userId="f772a56296823cba" providerId="LiveId" clId="{2C5D25F4-40BD-47DD-B903-FB8832FEFCE6}" dt="2026-05-10T20:03:14.989" v="428" actId="404"/>
          <ac:spMkLst>
            <pc:docMk/>
            <pc:sldMk cId="4000795167" sldId="256"/>
            <ac:spMk id="9" creationId="{23BF24D0-92D0-EEC3-57C0-08033340F550}"/>
          </ac:spMkLst>
        </pc:spChg>
      </pc:sldChg>
      <pc:sldChg chg="addSp delSp modSp mod delAnim modAnim">
        <pc:chgData name="william walthall" userId="f772a56296823cba" providerId="LiveId" clId="{2C5D25F4-40BD-47DD-B903-FB8832FEFCE6}" dt="2026-05-10T20:01:45.296" v="420" actId="1076"/>
        <pc:sldMkLst>
          <pc:docMk/>
          <pc:sldMk cId="1525269399" sldId="257"/>
        </pc:sldMkLst>
        <pc:spChg chg="add mod">
          <ac:chgData name="william walthall" userId="f772a56296823cba" providerId="LiveId" clId="{2C5D25F4-40BD-47DD-B903-FB8832FEFCE6}" dt="2026-05-10T20:01:45.296" v="420" actId="1076"/>
          <ac:spMkLst>
            <pc:docMk/>
            <pc:sldMk cId="1525269399" sldId="257"/>
            <ac:spMk id="4" creationId="{85C4F59A-FD09-2FE6-CFC2-7D8F60B2E476}"/>
          </ac:spMkLst>
        </pc:spChg>
        <pc:spChg chg="mod">
          <ac:chgData name="william walthall" userId="f772a56296823cba" providerId="LiveId" clId="{2C5D25F4-40BD-47DD-B903-FB8832FEFCE6}" dt="2026-05-10T20:00:06.297" v="390" actId="1076"/>
          <ac:spMkLst>
            <pc:docMk/>
            <pc:sldMk cId="1525269399" sldId="257"/>
            <ac:spMk id="5" creationId="{FF3B53D3-C81A-7E8B-A4F3-5FB00501D6B0}"/>
          </ac:spMkLst>
        </pc:spChg>
        <pc:spChg chg="del mod">
          <ac:chgData name="william walthall" userId="f772a56296823cba" providerId="LiveId" clId="{2C5D25F4-40BD-47DD-B903-FB8832FEFCE6}" dt="2026-05-10T19:59:52.076" v="385" actId="478"/>
          <ac:spMkLst>
            <pc:docMk/>
            <pc:sldMk cId="1525269399" sldId="257"/>
            <ac:spMk id="7" creationId="{02723CC9-A3D9-A5E2-0EF2-F72871895F0A}"/>
          </ac:spMkLst>
        </pc:spChg>
        <pc:spChg chg="del">
          <ac:chgData name="william walthall" userId="f772a56296823cba" providerId="LiveId" clId="{2C5D25F4-40BD-47DD-B903-FB8832FEFCE6}" dt="2026-05-10T19:59:52.076" v="385" actId="478"/>
          <ac:spMkLst>
            <pc:docMk/>
            <pc:sldMk cId="1525269399" sldId="257"/>
            <ac:spMk id="18" creationId="{38C17EA5-0B58-4107-CD38-805A6D2FBAFC}"/>
          </ac:spMkLst>
        </pc:spChg>
        <pc:spChg chg="del">
          <ac:chgData name="william walthall" userId="f772a56296823cba" providerId="LiveId" clId="{2C5D25F4-40BD-47DD-B903-FB8832FEFCE6}" dt="2026-05-10T19:59:52.076" v="385" actId="478"/>
          <ac:spMkLst>
            <pc:docMk/>
            <pc:sldMk cId="1525269399" sldId="257"/>
            <ac:spMk id="19" creationId="{5AA62394-2321-CFCC-DAAF-BD80FD7B046A}"/>
          </ac:spMkLst>
        </pc:spChg>
        <pc:picChg chg="add mod">
          <ac:chgData name="william walthall" userId="f772a56296823cba" providerId="LiveId" clId="{2C5D25F4-40BD-47DD-B903-FB8832FEFCE6}" dt="2026-05-10T20:00:08.597" v="391" actId="1076"/>
          <ac:picMkLst>
            <pc:docMk/>
            <pc:sldMk cId="1525269399" sldId="257"/>
            <ac:picMk id="3" creationId="{E0D610C1-9B09-D33D-678F-1BA39B136CD4}"/>
          </ac:picMkLst>
        </pc:picChg>
      </pc:sldChg>
      <pc:sldChg chg="modSp">
        <pc:chgData name="william walthall" userId="f772a56296823cba" providerId="LiveId" clId="{2C5D25F4-40BD-47DD-B903-FB8832FEFCE6}" dt="2026-05-09T18:37:50.453" v="381" actId="20577"/>
        <pc:sldMkLst>
          <pc:docMk/>
          <pc:sldMk cId="2652013754" sldId="259"/>
        </pc:sldMkLst>
        <pc:spChg chg="mod">
          <ac:chgData name="william walthall" userId="f772a56296823cba" providerId="LiveId" clId="{2C5D25F4-40BD-47DD-B903-FB8832FEFCE6}" dt="2026-05-09T18:37:50.453" v="381" actId="20577"/>
          <ac:spMkLst>
            <pc:docMk/>
            <pc:sldMk cId="2652013754" sldId="259"/>
            <ac:spMk id="6" creationId="{20586E51-D9E9-85EE-75D9-AFBFD0602A7C}"/>
          </ac:spMkLst>
        </pc:spChg>
        <pc:spChg chg="mod">
          <ac:chgData name="william walthall" userId="f772a56296823cba" providerId="LiveId" clId="{2C5D25F4-40BD-47DD-B903-FB8832FEFCE6}" dt="2026-05-09T18:16:08.169" v="377" actId="115"/>
          <ac:spMkLst>
            <pc:docMk/>
            <pc:sldMk cId="2652013754" sldId="259"/>
            <ac:spMk id="7" creationId="{C8348FC0-4963-64FF-BB4B-9B85FCB9B372}"/>
          </ac:spMkLst>
        </pc:spChg>
        <pc:spChg chg="mod">
          <ac:chgData name="william walthall" userId="f772a56296823cba" providerId="LiveId" clId="{2C5D25F4-40BD-47DD-B903-FB8832FEFCE6}" dt="2026-05-09T18:34:59.046" v="379" actId="20577"/>
          <ac:spMkLst>
            <pc:docMk/>
            <pc:sldMk cId="2652013754" sldId="259"/>
            <ac:spMk id="18" creationId="{B7D072F8-92CE-DF1E-F463-5CE4370F8A52}"/>
          </ac:spMkLst>
        </pc:spChg>
      </pc:sldChg>
      <pc:sldChg chg="delSp modSp add mod modAnim">
        <pc:chgData name="william walthall" userId="f772a56296823cba" providerId="LiveId" clId="{2C5D25F4-40BD-47DD-B903-FB8832FEFCE6}" dt="2026-05-10T20:02:39.017" v="426"/>
        <pc:sldMkLst>
          <pc:docMk/>
          <pc:sldMk cId="2804641700" sldId="260"/>
        </pc:sldMkLst>
        <pc:spChg chg="del">
          <ac:chgData name="william walthall" userId="f772a56296823cba" providerId="LiveId" clId="{2C5D25F4-40BD-47DD-B903-FB8832FEFCE6}" dt="2026-05-10T20:02:05.221" v="421" actId="478"/>
          <ac:spMkLst>
            <pc:docMk/>
            <pc:sldMk cId="2804641700" sldId="260"/>
            <ac:spMk id="5" creationId="{1E5A9372-1966-EB4D-4DC4-A03ED1C003EB}"/>
          </ac:spMkLst>
        </pc:spChg>
        <pc:spChg chg="mod">
          <ac:chgData name="william walthall" userId="f772a56296823cba" providerId="LiveId" clId="{2C5D25F4-40BD-47DD-B903-FB8832FEFCE6}" dt="2026-05-10T20:02:15.104" v="422" actId="1076"/>
          <ac:spMkLst>
            <pc:docMk/>
            <pc:sldMk cId="2804641700" sldId="260"/>
            <ac:spMk id="7" creationId="{B8FCAD1B-6B37-5DBC-E228-1BF31F446B7F}"/>
          </ac:spMkLst>
        </pc:spChg>
        <pc:spChg chg="mod">
          <ac:chgData name="william walthall" userId="f772a56296823cba" providerId="LiveId" clId="{2C5D25F4-40BD-47DD-B903-FB8832FEFCE6}" dt="2026-05-10T20:02:31.671" v="425" actId="465"/>
          <ac:spMkLst>
            <pc:docMk/>
            <pc:sldMk cId="2804641700" sldId="260"/>
            <ac:spMk id="18" creationId="{8640F18A-B85F-2BFD-54EA-480FEDE5B0F7}"/>
          </ac:spMkLst>
        </pc:spChg>
        <pc:spChg chg="mod">
          <ac:chgData name="william walthall" userId="f772a56296823cba" providerId="LiveId" clId="{2C5D25F4-40BD-47DD-B903-FB8832FEFCE6}" dt="2026-05-10T20:02:18.775" v="423" actId="1076"/>
          <ac:spMkLst>
            <pc:docMk/>
            <pc:sldMk cId="2804641700" sldId="260"/>
            <ac:spMk id="19" creationId="{0B3BF7F0-EBEA-E899-329F-96C0EE121DE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3BF24D0-92D0-EEC3-57C0-08033340F550}"/>
              </a:ext>
            </a:extLst>
          </p:cNvPr>
          <p:cNvSpPr txBox="1"/>
          <p:nvPr/>
        </p:nvSpPr>
        <p:spPr>
          <a:xfrm>
            <a:off x="3046379" y="1342576"/>
            <a:ext cx="609924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Walk With the Word</a:t>
            </a:r>
          </a:p>
          <a:p>
            <a:pPr algn="ctr"/>
            <a:endParaRPr lang="en-US" sz="4800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6600" b="1" dirty="0"/>
              <a:t>John 5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35566" y="66311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5:1-18 – Jesus heals the paralytic on </a:t>
            </a:r>
            <a:r>
              <a:rPr lang="en-US" sz="2800" i="1" u="sng" dirty="0"/>
              <a:t>the Sabbath.</a:t>
            </a:r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D610C1-9B09-D33D-678F-1BA39B136C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206" y="1419802"/>
            <a:ext cx="6732858" cy="50431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5C4F59A-FD09-2FE6-CFC2-7D8F60B2E476}"/>
              </a:ext>
            </a:extLst>
          </p:cNvPr>
          <p:cNvSpPr txBox="1"/>
          <p:nvPr/>
        </p:nvSpPr>
        <p:spPr>
          <a:xfrm>
            <a:off x="8968902" y="2767280"/>
            <a:ext cx="25148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/>
              <a:t>The Pool at</a:t>
            </a:r>
          </a:p>
          <a:p>
            <a:pPr algn="ctr"/>
            <a:r>
              <a:rPr lang="en-US" sz="4000" dirty="0"/>
              <a:t>Bethesda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363D6-FCA6-DADB-6F45-8FB046532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8FCAD1B-6B37-5DBC-E228-1BF31F446B7F}"/>
              </a:ext>
            </a:extLst>
          </p:cNvPr>
          <p:cNvSpPr txBox="1"/>
          <p:nvPr/>
        </p:nvSpPr>
        <p:spPr>
          <a:xfrm>
            <a:off x="1229092" y="138408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commands the paralytic to </a:t>
            </a:r>
            <a:r>
              <a:rPr lang="en-US" sz="2800" i="1" u="sng" dirty="0"/>
              <a:t>carry his pallet.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640F18A-B85F-2BFD-54EA-480FEDE5B0F7}"/>
              </a:ext>
            </a:extLst>
          </p:cNvPr>
          <p:cNvSpPr txBox="1"/>
          <p:nvPr/>
        </p:nvSpPr>
        <p:spPr>
          <a:xfrm>
            <a:off x="1229092" y="2824893"/>
            <a:ext cx="998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attributes this man’s paralysis to </a:t>
            </a:r>
            <a:r>
              <a:rPr lang="en-US" sz="2800" i="1" u="sng" dirty="0"/>
              <a:t>sin.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B3BF7F0-EBEA-E899-329F-96C0EE121DE7}"/>
              </a:ext>
            </a:extLst>
          </p:cNvPr>
          <p:cNvSpPr txBox="1"/>
          <p:nvPr/>
        </p:nvSpPr>
        <p:spPr>
          <a:xfrm>
            <a:off x="1229092" y="4265704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states that He and the Father are </a:t>
            </a:r>
            <a:r>
              <a:rPr lang="en-US" sz="2800" i="1" u="sng" dirty="0"/>
              <a:t>working.</a:t>
            </a:r>
          </a:p>
        </p:txBody>
      </p:sp>
    </p:spTree>
    <p:extLst>
      <p:ext uri="{BB962C8B-B14F-4D97-AF65-F5344CB8AC3E}">
        <p14:creationId xmlns:p14="http://schemas.microsoft.com/office/powerpoint/2010/main" val="2804641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CC318-4F14-FA51-1647-CB1E922FA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499C86-BDA5-57E5-E671-CD02653FCA69}"/>
              </a:ext>
            </a:extLst>
          </p:cNvPr>
          <p:cNvSpPr txBox="1"/>
          <p:nvPr/>
        </p:nvSpPr>
        <p:spPr>
          <a:xfrm>
            <a:off x="678376" y="946988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5:19-29 – The Jewish leaders are incensed that Jesus refers to</a:t>
            </a:r>
            <a:br>
              <a:rPr lang="en-US" sz="2800" dirty="0"/>
            </a:br>
            <a:r>
              <a:rPr lang="en-US" sz="2800" dirty="0"/>
              <a:t>           God as His Father, making Him </a:t>
            </a:r>
            <a:r>
              <a:rPr lang="en-US" sz="2800" i="1" u="sng" dirty="0"/>
              <a:t>equal to God.</a:t>
            </a:r>
            <a:endParaRPr lang="en-US" sz="2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2F72B5-CFC8-8ACB-E180-8A4150FAB086}"/>
              </a:ext>
            </a:extLst>
          </p:cNvPr>
          <p:cNvSpPr txBox="1"/>
          <p:nvPr/>
        </p:nvSpPr>
        <p:spPr>
          <a:xfrm>
            <a:off x="1052449" y="2547424"/>
            <a:ext cx="8673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states believing in Him overrides </a:t>
            </a:r>
            <a:r>
              <a:rPr lang="en-US" sz="2800" i="1" u="sng" dirty="0"/>
              <a:t>the Law.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21152-CD5C-0386-B28E-1F85FB6C567D}"/>
              </a:ext>
            </a:extLst>
          </p:cNvPr>
          <p:cNvSpPr txBox="1"/>
          <p:nvPr/>
        </p:nvSpPr>
        <p:spPr>
          <a:xfrm>
            <a:off x="1052449" y="3787357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Believing in Him results in </a:t>
            </a:r>
            <a:r>
              <a:rPr lang="en-US" sz="2800" i="1" u="sng" dirty="0"/>
              <a:t>resurrection.</a:t>
            </a:r>
          </a:p>
        </p:txBody>
      </p:sp>
    </p:spTree>
    <p:extLst>
      <p:ext uri="{BB962C8B-B14F-4D97-AF65-F5344CB8AC3E}">
        <p14:creationId xmlns:p14="http://schemas.microsoft.com/office/powerpoint/2010/main" val="2516906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216F6-1EDF-4BEF-AB29-F775CEF78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4AB5615-7B18-8CF1-9AA6-E66BFC672FCB}"/>
              </a:ext>
            </a:extLst>
          </p:cNvPr>
          <p:cNvSpPr txBox="1"/>
          <p:nvPr/>
        </p:nvSpPr>
        <p:spPr>
          <a:xfrm>
            <a:off x="727989" y="60602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5:30-47 – The five “witnesses”: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7D072F8-92CE-DF1E-F463-5CE4370F8A52}"/>
              </a:ext>
            </a:extLst>
          </p:cNvPr>
          <p:cNvSpPr txBox="1"/>
          <p:nvPr/>
        </p:nvSpPr>
        <p:spPr>
          <a:xfrm>
            <a:off x="1052449" y="1297937"/>
            <a:ext cx="86734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5:32-35 – </a:t>
            </a:r>
            <a:r>
              <a:rPr lang="en-US" sz="2800" i="1" u="sng" dirty="0"/>
              <a:t>John the Baptist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111888-E8AA-D652-A47D-179CBC1CA295}"/>
              </a:ext>
            </a:extLst>
          </p:cNvPr>
          <p:cNvSpPr txBox="1"/>
          <p:nvPr/>
        </p:nvSpPr>
        <p:spPr>
          <a:xfrm>
            <a:off x="1052449" y="1868491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5:36 –</a:t>
            </a:r>
            <a:r>
              <a:rPr lang="en-US" sz="2800" i="1" u="sng" dirty="0"/>
              <a:t> Jesus’ works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6C5BCA-DD03-1DF0-BA91-84345341695C}"/>
              </a:ext>
            </a:extLst>
          </p:cNvPr>
          <p:cNvSpPr txBox="1"/>
          <p:nvPr/>
        </p:nvSpPr>
        <p:spPr>
          <a:xfrm>
            <a:off x="1052449" y="2439045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5:37-38 – </a:t>
            </a:r>
            <a:r>
              <a:rPr lang="en-US" sz="2800" i="1" u="sng" dirty="0"/>
              <a:t>God’s voice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901DE7-A418-1CD1-D26C-FE7FBF9F6370}"/>
              </a:ext>
            </a:extLst>
          </p:cNvPr>
          <p:cNvSpPr txBox="1"/>
          <p:nvPr/>
        </p:nvSpPr>
        <p:spPr>
          <a:xfrm>
            <a:off x="1052449" y="3009599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5:39-40 – </a:t>
            </a:r>
            <a:r>
              <a:rPr lang="en-US" sz="2800" i="1" u="sng" dirty="0"/>
              <a:t>The Scriptures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586E51-D9E9-85EE-75D9-AFBFD0602A7C}"/>
              </a:ext>
            </a:extLst>
          </p:cNvPr>
          <p:cNvSpPr txBox="1"/>
          <p:nvPr/>
        </p:nvSpPr>
        <p:spPr>
          <a:xfrm>
            <a:off x="1052449" y="3580153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5:41-47 – </a:t>
            </a:r>
            <a:r>
              <a:rPr lang="en-US" sz="2800" i="1" u="sng" dirty="0"/>
              <a:t>Moses</a:t>
            </a:r>
            <a:r>
              <a:rPr lang="en-US" sz="2800" dirty="0"/>
              <a:t> </a:t>
            </a:r>
            <a:endParaRPr lang="en-US" sz="2800" i="1" u="sng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348FC0-4963-64FF-BB4B-9B85FCB9B372}"/>
              </a:ext>
            </a:extLst>
          </p:cNvPr>
          <p:cNvSpPr txBox="1"/>
          <p:nvPr/>
        </p:nvSpPr>
        <p:spPr>
          <a:xfrm>
            <a:off x="1052449" y="4344932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Key words:    </a:t>
            </a:r>
            <a:r>
              <a:rPr lang="en-US" sz="2800" i="1" dirty="0"/>
              <a:t>“</a:t>
            </a:r>
            <a:r>
              <a:rPr lang="en-US" sz="2800" i="1" u="sng" dirty="0"/>
              <a:t>…you do not believe.</a:t>
            </a:r>
            <a:r>
              <a:rPr lang="en-US" sz="2800" i="1" dirty="0"/>
              <a:t>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62FFBF-7A49-2248-4604-4BAE168D1E0B}"/>
              </a:ext>
            </a:extLst>
          </p:cNvPr>
          <p:cNvSpPr txBox="1"/>
          <p:nvPr/>
        </p:nvSpPr>
        <p:spPr>
          <a:xfrm>
            <a:off x="890219" y="5298453"/>
            <a:ext cx="9421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All one has to do to receive eternal life is to </a:t>
            </a:r>
            <a:r>
              <a:rPr lang="en-US" sz="2800" i="1" u="sng" dirty="0"/>
              <a:t>believe.</a:t>
            </a:r>
          </a:p>
        </p:txBody>
      </p:sp>
    </p:spTree>
    <p:extLst>
      <p:ext uri="{BB962C8B-B14F-4D97-AF65-F5344CB8AC3E}">
        <p14:creationId xmlns:p14="http://schemas.microsoft.com/office/powerpoint/2010/main" val="2652013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  <p:bldP spid="2" grpId="0"/>
      <p:bldP spid="3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4239</TotalTime>
  <Words>137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51</cp:revision>
  <dcterms:created xsi:type="dcterms:W3CDTF">2024-09-25T23:04:28Z</dcterms:created>
  <dcterms:modified xsi:type="dcterms:W3CDTF">2026-05-10T20:03:18Z</dcterms:modified>
</cp:coreProperties>
</file>