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464642-8069-46FF-BED9-C655D25C2BA8}" v="26" dt="2026-05-14T23:09:27.4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custSel modSld">
      <pc:chgData name="william walthall" userId="f772a56296823cba" providerId="LiveId" clId="{2C5D25F4-40BD-47DD-B903-FB8832FEFCE6}" dt="2026-05-14T23:09:27.424" v="139" actId="20577"/>
      <pc:docMkLst>
        <pc:docMk/>
      </pc:docMkLst>
      <pc:sldChg chg="addSp modSp mod modAnim">
        <pc:chgData name="william walthall" userId="f772a56296823cba" providerId="LiveId" clId="{2C5D25F4-40BD-47DD-B903-FB8832FEFCE6}" dt="2026-05-14T23:09:27.424" v="139" actId="20577"/>
        <pc:sldMkLst>
          <pc:docMk/>
          <pc:sldMk cId="1525269399" sldId="257"/>
        </pc:sldMkLst>
        <pc:spChg chg="add mod">
          <ac:chgData name="william walthall" userId="f772a56296823cba" providerId="LiveId" clId="{2C5D25F4-40BD-47DD-B903-FB8832FEFCE6}" dt="2026-05-13T00:31:40.274" v="95" actId="20577"/>
          <ac:spMkLst>
            <pc:docMk/>
            <pc:sldMk cId="1525269399" sldId="257"/>
            <ac:spMk id="2" creationId="{AFB7B039-96D4-D078-5421-92C06C60398D}"/>
          </ac:spMkLst>
        </pc:spChg>
        <pc:spChg chg="mod">
          <ac:chgData name="william walthall" userId="f772a56296823cba" providerId="LiveId" clId="{2C5D25F4-40BD-47DD-B903-FB8832FEFCE6}" dt="2026-05-13T00:04:21.437" v="29" actId="20577"/>
          <ac:spMkLst>
            <pc:docMk/>
            <pc:sldMk cId="1525269399" sldId="257"/>
            <ac:spMk id="5" creationId="{FF3B53D3-C81A-7E8B-A4F3-5FB00501D6B0}"/>
          </ac:spMkLst>
        </pc:spChg>
        <pc:spChg chg="mod">
          <ac:chgData name="william walthall" userId="f772a56296823cba" providerId="LiveId" clId="{2C5D25F4-40BD-47DD-B903-FB8832FEFCE6}" dt="2026-05-14T23:09:05.584" v="137" actId="20577"/>
          <ac:spMkLst>
            <pc:docMk/>
            <pc:sldMk cId="1525269399" sldId="257"/>
            <ac:spMk id="7" creationId="{02723CC9-A3D9-A5E2-0EF2-F72871895F0A}"/>
          </ac:spMkLst>
        </pc:spChg>
        <pc:spChg chg="mod">
          <ac:chgData name="william walthall" userId="f772a56296823cba" providerId="LiveId" clId="{2C5D25F4-40BD-47DD-B903-FB8832FEFCE6}" dt="2026-05-14T23:09:27.424" v="139" actId="20577"/>
          <ac:spMkLst>
            <pc:docMk/>
            <pc:sldMk cId="1525269399" sldId="257"/>
            <ac:spMk id="18" creationId="{38C17EA5-0B58-4107-CD38-805A6D2FBAFC}"/>
          </ac:spMkLst>
        </pc:spChg>
      </pc:sldChg>
      <pc:sldChg chg="modSp mod">
        <pc:chgData name="william walthall" userId="f772a56296823cba" providerId="LiveId" clId="{2C5D25F4-40BD-47DD-B903-FB8832FEFCE6}" dt="2026-05-13T00:38:23.439" v="97" actId="114"/>
        <pc:sldMkLst>
          <pc:docMk/>
          <pc:sldMk cId="2516906018" sldId="258"/>
        </pc:sldMkLst>
        <pc:spChg chg="mod">
          <ac:chgData name="william walthall" userId="f772a56296823cba" providerId="LiveId" clId="{2C5D25F4-40BD-47DD-B903-FB8832FEFCE6}" dt="2026-05-12T12:52:53.473" v="20" actId="115"/>
          <ac:spMkLst>
            <pc:docMk/>
            <pc:sldMk cId="2516906018" sldId="258"/>
            <ac:spMk id="4" creationId="{62621152-CD5C-0386-B28E-1F85FB6C567D}"/>
          </ac:spMkLst>
        </pc:spChg>
        <pc:spChg chg="mod">
          <ac:chgData name="william walthall" userId="f772a56296823cba" providerId="LiveId" clId="{2C5D25F4-40BD-47DD-B903-FB8832FEFCE6}" dt="2026-05-13T00:38:23.439" v="97" actId="114"/>
          <ac:spMkLst>
            <pc:docMk/>
            <pc:sldMk cId="2516906018" sldId="258"/>
            <ac:spMk id="5" creationId="{81499C86-BDA5-57E5-E671-CD02653FCA69}"/>
          </ac:spMkLst>
        </pc:spChg>
      </pc:sldChg>
      <pc:sldChg chg="addSp modSp mod modAnim">
        <pc:chgData name="william walthall" userId="f772a56296823cba" providerId="LiveId" clId="{2C5D25F4-40BD-47DD-B903-FB8832FEFCE6}" dt="2026-05-14T03:24:46.474" v="134" actId="20577"/>
        <pc:sldMkLst>
          <pc:docMk/>
          <pc:sldMk cId="2652013754" sldId="259"/>
        </pc:sldMkLst>
        <pc:spChg chg="add mod">
          <ac:chgData name="william walthall" userId="f772a56296823cba" providerId="LiveId" clId="{2C5D25F4-40BD-47DD-B903-FB8832FEFCE6}" dt="2026-05-13T01:36:14.173" v="132" actId="1076"/>
          <ac:spMkLst>
            <pc:docMk/>
            <pc:sldMk cId="2652013754" sldId="259"/>
            <ac:spMk id="2" creationId="{67DE97BB-3EF5-D9A2-898D-C06209821A53}"/>
          </ac:spMkLst>
        </pc:spChg>
        <pc:spChg chg="mod">
          <ac:chgData name="william walthall" userId="f772a56296823cba" providerId="LiveId" clId="{2C5D25F4-40BD-47DD-B903-FB8832FEFCE6}" dt="2026-05-13T01:35:35.764" v="131" actId="20577"/>
          <ac:spMkLst>
            <pc:docMk/>
            <pc:sldMk cId="2652013754" sldId="259"/>
            <ac:spMk id="4" creationId="{B6111888-E8AA-D652-A47D-179CBC1CA295}"/>
          </ac:spMkLst>
        </pc:spChg>
        <pc:spChg chg="mod">
          <ac:chgData name="william walthall" userId="f772a56296823cba" providerId="LiveId" clId="{2C5D25F4-40BD-47DD-B903-FB8832FEFCE6}" dt="2026-05-14T03:24:46.474" v="134" actId="20577"/>
          <ac:spMkLst>
            <pc:docMk/>
            <pc:sldMk cId="2652013754" sldId="259"/>
            <ac:spMk id="5" creationId="{64AB5615-7B18-8CF1-9AA6-E66BFC672FCB}"/>
          </ac:spMkLst>
        </pc:spChg>
        <pc:spChg chg="mod">
          <ac:chgData name="william walthall" userId="f772a56296823cba" providerId="LiveId" clId="{2C5D25F4-40BD-47DD-B903-FB8832FEFCE6}" dt="2026-05-13T01:32:04.015" v="103" actId="1076"/>
          <ac:spMkLst>
            <pc:docMk/>
            <pc:sldMk cId="2652013754" sldId="259"/>
            <ac:spMk id="18" creationId="{B7D072F8-92CE-DF1E-F463-5CE4370F8A5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ED8BBB2-1C12-D58F-6556-A79F3D3402CF}"/>
              </a:ext>
            </a:extLst>
          </p:cNvPr>
          <p:cNvSpPr txBox="1"/>
          <p:nvPr/>
        </p:nvSpPr>
        <p:spPr>
          <a:xfrm>
            <a:off x="3046379" y="1342576"/>
            <a:ext cx="609924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/>
              <a:t>Walk With the Word</a:t>
            </a:r>
          </a:p>
          <a:p>
            <a:pPr algn="ctr"/>
            <a:endParaRPr lang="en-US" sz="4800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6600" b="1"/>
              <a:t>John </a:t>
            </a:r>
            <a:r>
              <a:rPr lang="en-US" sz="6600" b="1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55021" y="107167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6:1-15 – John recounts the feeding of the </a:t>
            </a:r>
            <a:r>
              <a:rPr lang="en-US" sz="2800" i="1" u="sng" dirty="0"/>
              <a:t>5,000.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1229094" y="1948286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6:15 – Key verse: the people wanted to make Him </a:t>
            </a:r>
            <a:r>
              <a:rPr lang="en-US" sz="2800" i="1" u="sng" dirty="0"/>
              <a:t>king.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C17EA5-0B58-4107-CD38-805A6D2FBAFC}"/>
              </a:ext>
            </a:extLst>
          </p:cNvPr>
          <p:cNvSpPr txBox="1"/>
          <p:nvPr/>
        </p:nvSpPr>
        <p:spPr>
          <a:xfrm>
            <a:off x="855021" y="3429000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6:16-21 </a:t>
            </a:r>
            <a:r>
              <a:rPr lang="en-US" sz="2800" dirty="0"/>
              <a:t>– John’s account of Jesus </a:t>
            </a:r>
            <a:r>
              <a:rPr lang="en-US" sz="2800" i="1" u="sng" dirty="0"/>
              <a:t>walking on water.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B7B039-96D4-D078-5421-92C06C60398D}"/>
              </a:ext>
            </a:extLst>
          </p:cNvPr>
          <p:cNvSpPr txBox="1"/>
          <p:nvPr/>
        </p:nvSpPr>
        <p:spPr>
          <a:xfrm>
            <a:off x="1362940" y="4305607"/>
            <a:ext cx="854586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feeding of the 5,000 and Jesus walking on water are</a:t>
            </a:r>
            <a:br>
              <a:rPr lang="en-US" sz="2800" dirty="0"/>
            </a:br>
            <a:r>
              <a:rPr lang="en-US" sz="2800" dirty="0"/>
              <a:t>    the 4</a:t>
            </a:r>
            <a:r>
              <a:rPr lang="en-US" sz="2800" baseline="30000" dirty="0"/>
              <a:t>th</a:t>
            </a:r>
            <a:r>
              <a:rPr lang="en-US" sz="2800" dirty="0"/>
              <a:t> &amp; 5</a:t>
            </a:r>
            <a:r>
              <a:rPr lang="en-US" sz="2800" baseline="30000" dirty="0"/>
              <a:t>th</a:t>
            </a:r>
            <a:r>
              <a:rPr lang="en-US" sz="2800" dirty="0"/>
              <a:t> </a:t>
            </a:r>
            <a:r>
              <a:rPr lang="en-US" sz="2800" i="1" u="sng" dirty="0"/>
              <a:t>signs of the Messiah.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CC318-4F14-FA51-1647-CB1E922FA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499C86-BDA5-57E5-E671-CD02653FCA69}"/>
              </a:ext>
            </a:extLst>
          </p:cNvPr>
          <p:cNvSpPr txBox="1"/>
          <p:nvPr/>
        </p:nvSpPr>
        <p:spPr>
          <a:xfrm>
            <a:off x="678376" y="94698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6:22-71 – Jesus presents Himself as </a:t>
            </a:r>
            <a:r>
              <a:rPr lang="en-US" sz="2800" i="1" u="sng" dirty="0"/>
              <a:t>the bread of life.</a:t>
            </a:r>
            <a:endParaRPr lang="en-US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2F72B5-CFC8-8ACB-E180-8A4150FAB086}"/>
              </a:ext>
            </a:extLst>
          </p:cNvPr>
          <p:cNvSpPr txBox="1"/>
          <p:nvPr/>
        </p:nvSpPr>
        <p:spPr>
          <a:xfrm>
            <a:off x="1052449" y="2105562"/>
            <a:ext cx="86734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“work of God” is simply to </a:t>
            </a:r>
            <a:r>
              <a:rPr lang="en-US" sz="2800" i="1" u="sng" dirty="0"/>
              <a:t>believe </a:t>
            </a:r>
            <a:r>
              <a:rPr lang="en-US" sz="2800" dirty="0"/>
              <a:t>(29).</a:t>
            </a:r>
            <a:endParaRPr lang="en-US" sz="2800" i="1" u="sn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621152-CD5C-0386-B28E-1F85FB6C567D}"/>
              </a:ext>
            </a:extLst>
          </p:cNvPr>
          <p:cNvSpPr txBox="1"/>
          <p:nvPr/>
        </p:nvSpPr>
        <p:spPr>
          <a:xfrm>
            <a:off x="1052449" y="3264136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“I am the bread of life” is the first of the </a:t>
            </a:r>
            <a:r>
              <a:rPr lang="en-US" sz="2800" i="1" dirty="0"/>
              <a:t>“</a:t>
            </a:r>
            <a:r>
              <a:rPr lang="en-US" sz="2800" i="1" u="sng" dirty="0"/>
              <a:t>I </a:t>
            </a:r>
            <a:r>
              <a:rPr lang="en-US" sz="2800" i="1" u="sng" dirty="0" err="1"/>
              <a:t>am’s</a:t>
            </a:r>
            <a:r>
              <a:rPr lang="en-US" sz="2800" i="1" u="sng" dirty="0"/>
              <a:t>.</a:t>
            </a:r>
            <a:r>
              <a:rPr lang="en-US" sz="2800" i="1" dirty="0"/>
              <a:t>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55C92D-17D3-DB58-D6A0-68862513FB30}"/>
              </a:ext>
            </a:extLst>
          </p:cNvPr>
          <p:cNvSpPr txBox="1"/>
          <p:nvPr/>
        </p:nvSpPr>
        <p:spPr>
          <a:xfrm>
            <a:off x="1052449" y="4422710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To “believe” is used ___ times!</a:t>
            </a:r>
            <a:endParaRPr lang="en-US" sz="2800" i="1" u="sng" dirty="0"/>
          </a:p>
        </p:txBody>
      </p:sp>
    </p:spTree>
    <p:extLst>
      <p:ext uri="{BB962C8B-B14F-4D97-AF65-F5344CB8AC3E}">
        <p14:creationId xmlns:p14="http://schemas.microsoft.com/office/powerpoint/2010/main" val="251690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216F6-1EDF-4BEF-AB29-F775CEF78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4AB5615-7B18-8CF1-9AA6-E66BFC672FCB}"/>
              </a:ext>
            </a:extLst>
          </p:cNvPr>
          <p:cNvSpPr txBox="1"/>
          <p:nvPr/>
        </p:nvSpPr>
        <p:spPr>
          <a:xfrm>
            <a:off x="1021277" y="935223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52-59: </a:t>
            </a:r>
            <a:r>
              <a:rPr lang="en-US" sz="2800" dirty="0"/>
              <a:t>Important verses: “…eat My flesh” and </a:t>
            </a:r>
            <a:r>
              <a:rPr lang="en-US" sz="2800" i="1" dirty="0"/>
              <a:t>“</a:t>
            </a:r>
            <a:r>
              <a:rPr lang="en-US" sz="2800" i="1" u="sng" dirty="0"/>
              <a:t>drink My blood</a:t>
            </a:r>
            <a:r>
              <a:rPr lang="en-US" sz="2800" i="1" dirty="0"/>
              <a:t>”:</a:t>
            </a:r>
            <a:br>
              <a:rPr lang="en-US" sz="2800" dirty="0"/>
            </a:br>
            <a:r>
              <a:rPr lang="en-US" sz="2800" dirty="0"/>
              <a:t>     to Jews this was repulsive.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7D072F8-92CE-DF1E-F463-5CE4370F8A52}"/>
              </a:ext>
            </a:extLst>
          </p:cNvPr>
          <p:cNvSpPr txBox="1"/>
          <p:nvPr/>
        </p:nvSpPr>
        <p:spPr>
          <a:xfrm>
            <a:off x="1021277" y="3710703"/>
            <a:ext cx="94215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68: Peter’s statement sums it up: “Lord, to whom shall we go?</a:t>
            </a:r>
            <a:br>
              <a:rPr lang="en-US" sz="2800" dirty="0"/>
            </a:br>
            <a:r>
              <a:rPr lang="en-US" sz="2800" dirty="0"/>
              <a:t>   You have the words of </a:t>
            </a:r>
            <a:r>
              <a:rPr lang="en-US" sz="2800" i="1" u="sng" dirty="0"/>
              <a:t>eternal life.</a:t>
            </a:r>
            <a:r>
              <a:rPr lang="en-US" sz="2800" i="1" dirty="0"/>
              <a:t>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111888-E8AA-D652-A47D-179CBC1CA295}"/>
              </a:ext>
            </a:extLst>
          </p:cNvPr>
          <p:cNvSpPr txBox="1"/>
          <p:nvPr/>
        </p:nvSpPr>
        <p:spPr>
          <a:xfrm>
            <a:off x="1021277" y="5179807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70-71: Jesus identifies “a devil”: </a:t>
            </a:r>
            <a:r>
              <a:rPr lang="en-US" sz="2800" i="1" u="sng" dirty="0"/>
              <a:t>Judas (Iscariot).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DE97BB-3EF5-D9A2-898D-C06209821A53}"/>
              </a:ext>
            </a:extLst>
          </p:cNvPr>
          <p:cNvSpPr txBox="1"/>
          <p:nvPr/>
        </p:nvSpPr>
        <p:spPr>
          <a:xfrm>
            <a:off x="1595336" y="2241599"/>
            <a:ext cx="645824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Look what happens in v. 66:</a:t>
            </a:r>
            <a:br>
              <a:rPr lang="en-US" sz="2800" dirty="0"/>
            </a:br>
            <a:r>
              <a:rPr lang="en-US" sz="2800" dirty="0"/>
              <a:t>     “…many of His disciples” </a:t>
            </a:r>
            <a:r>
              <a:rPr lang="en-US" sz="2800" i="1" u="sng" dirty="0"/>
              <a:t>quit following!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52013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" grpId="0"/>
      <p:bldP spid="2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4975</TotalTime>
  <Words>193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52</cp:revision>
  <dcterms:created xsi:type="dcterms:W3CDTF">2024-09-25T23:04:28Z</dcterms:created>
  <dcterms:modified xsi:type="dcterms:W3CDTF">2026-05-14T23:09:35Z</dcterms:modified>
</cp:coreProperties>
</file>