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0248C-7469-4FB2-A0DC-4A84AA0AE290}" v="31" dt="2026-05-16T02:51:55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custSel addSld modSld sldOrd">
      <pc:chgData name="william walthall" userId="f772a56296823cba" providerId="LiveId" clId="{2C5D25F4-40BD-47DD-B903-FB8832FEFCE6}" dt="2026-05-16T03:53:58.310" v="119"/>
      <pc:docMkLst>
        <pc:docMk/>
      </pc:docMkLst>
      <pc:sldChg chg="addSp delSp modSp mod delAnim">
        <pc:chgData name="william walthall" userId="f772a56296823cba" providerId="LiveId" clId="{2C5D25F4-40BD-47DD-B903-FB8832FEFCE6}" dt="2026-05-16T02:51:27.967" v="99" actId="14100"/>
        <pc:sldMkLst>
          <pc:docMk/>
          <pc:sldMk cId="1525269399" sldId="257"/>
        </pc:sldMkLst>
        <pc:spChg chg="mod">
          <ac:chgData name="william walthall" userId="f772a56296823cba" providerId="LiveId" clId="{2C5D25F4-40BD-47DD-B903-FB8832FEFCE6}" dt="2026-05-16T02:51:20.716" v="97" actId="1076"/>
          <ac:spMkLst>
            <pc:docMk/>
            <pc:sldMk cId="1525269399" sldId="257"/>
            <ac:spMk id="5" creationId="{FF3B53D3-C81A-7E8B-A4F3-5FB00501D6B0}"/>
          </ac:spMkLst>
        </pc:spChg>
        <pc:spChg chg="del mod">
          <ac:chgData name="william walthall" userId="f772a56296823cba" providerId="LiveId" clId="{2C5D25F4-40BD-47DD-B903-FB8832FEFCE6}" dt="2026-05-16T02:50:43.668" v="91" actId="478"/>
          <ac:spMkLst>
            <pc:docMk/>
            <pc:sldMk cId="1525269399" sldId="257"/>
            <ac:spMk id="7" creationId="{02723CC9-A3D9-A5E2-0EF2-F72871895F0A}"/>
          </ac:spMkLst>
        </pc:spChg>
        <pc:spChg chg="del">
          <ac:chgData name="william walthall" userId="f772a56296823cba" providerId="LiveId" clId="{2C5D25F4-40BD-47DD-B903-FB8832FEFCE6}" dt="2026-05-16T02:50:43.668" v="91" actId="478"/>
          <ac:spMkLst>
            <pc:docMk/>
            <pc:sldMk cId="1525269399" sldId="257"/>
            <ac:spMk id="8" creationId="{EB348FFD-F518-33EE-9DD5-CE1E58E4A241}"/>
          </ac:spMkLst>
        </pc:spChg>
        <pc:spChg chg="del mod">
          <ac:chgData name="william walthall" userId="f772a56296823cba" providerId="LiveId" clId="{2C5D25F4-40BD-47DD-B903-FB8832FEFCE6}" dt="2026-05-16T02:50:43.668" v="91" actId="478"/>
          <ac:spMkLst>
            <pc:docMk/>
            <pc:sldMk cId="1525269399" sldId="257"/>
            <ac:spMk id="9" creationId="{CD36EAFC-4BCC-8CF0-5F74-117DB516B1AF}"/>
          </ac:spMkLst>
        </pc:spChg>
        <pc:spChg chg="del mod">
          <ac:chgData name="william walthall" userId="f772a56296823cba" providerId="LiveId" clId="{2C5D25F4-40BD-47DD-B903-FB8832FEFCE6}" dt="2026-05-16T02:50:43.668" v="91" actId="478"/>
          <ac:spMkLst>
            <pc:docMk/>
            <pc:sldMk cId="1525269399" sldId="257"/>
            <ac:spMk id="18" creationId="{38C17EA5-0B58-4107-CD38-805A6D2FBAFC}"/>
          </ac:spMkLst>
        </pc:spChg>
        <pc:picChg chg="add mod">
          <ac:chgData name="william walthall" userId="f772a56296823cba" providerId="LiveId" clId="{2C5D25F4-40BD-47DD-B903-FB8832FEFCE6}" dt="2026-05-16T02:51:27.967" v="99" actId="14100"/>
          <ac:picMkLst>
            <pc:docMk/>
            <pc:sldMk cId="1525269399" sldId="257"/>
            <ac:picMk id="3" creationId="{5C488321-5DF4-BEC3-0B41-727C1314C306}"/>
          </ac:picMkLst>
        </pc:picChg>
      </pc:sldChg>
      <pc:sldChg chg="modSp">
        <pc:chgData name="william walthall" userId="f772a56296823cba" providerId="LiveId" clId="{2C5D25F4-40BD-47DD-B903-FB8832FEFCE6}" dt="2026-05-13T21:56:17.504" v="28" actId="115"/>
        <pc:sldMkLst>
          <pc:docMk/>
          <pc:sldMk cId="2516906018" sldId="258"/>
        </pc:sldMkLst>
        <pc:spChg chg="mod">
          <ac:chgData name="william walthall" userId="f772a56296823cba" providerId="LiveId" clId="{2C5D25F4-40BD-47DD-B903-FB8832FEFCE6}" dt="2026-05-13T21:56:17.504" v="28" actId="115"/>
          <ac:spMkLst>
            <pc:docMk/>
            <pc:sldMk cId="2516906018" sldId="258"/>
            <ac:spMk id="18" creationId="{932F72B5-CFC8-8ACB-E180-8A4150FAB086}"/>
          </ac:spMkLst>
        </pc:spChg>
      </pc:sldChg>
      <pc:sldChg chg="addSp delSp modSp new mod ord">
        <pc:chgData name="william walthall" userId="f772a56296823cba" providerId="LiveId" clId="{2C5D25F4-40BD-47DD-B903-FB8832FEFCE6}" dt="2026-05-16T03:53:58.310" v="119"/>
        <pc:sldMkLst>
          <pc:docMk/>
          <pc:sldMk cId="451379902" sldId="259"/>
        </pc:sldMkLst>
        <pc:picChg chg="add del mod">
          <ac:chgData name="william walthall" userId="f772a56296823cba" providerId="LiveId" clId="{2C5D25F4-40BD-47DD-B903-FB8832FEFCE6}" dt="2026-05-16T02:47:21.876" v="63" actId="478"/>
          <ac:picMkLst>
            <pc:docMk/>
            <pc:sldMk cId="451379902" sldId="259"/>
            <ac:picMk id="6" creationId="{C2C70166-3F55-355D-E70E-4412FFDC6B0F}"/>
          </ac:picMkLst>
        </pc:picChg>
        <pc:picChg chg="add del mod">
          <ac:chgData name="william walthall" userId="f772a56296823cba" providerId="LiveId" clId="{2C5D25F4-40BD-47DD-B903-FB8832FEFCE6}" dt="2026-05-16T02:51:08.381" v="94" actId="21"/>
          <ac:picMkLst>
            <pc:docMk/>
            <pc:sldMk cId="451379902" sldId="259"/>
            <ac:picMk id="8" creationId="{674171B3-611E-7BE6-CEB0-40DBF7F00142}"/>
          </ac:picMkLst>
        </pc:picChg>
        <pc:picChg chg="add del mod">
          <ac:chgData name="william walthall" userId="f772a56296823cba" providerId="LiveId" clId="{2C5D25F4-40BD-47DD-B903-FB8832FEFCE6}" dt="2026-05-16T03:52:37.033" v="109" actId="478"/>
          <ac:picMkLst>
            <pc:docMk/>
            <pc:sldMk cId="451379902" sldId="259"/>
            <ac:picMk id="10" creationId="{06B39D85-6F2B-63F7-37BB-80DC8644B0B8}"/>
          </ac:picMkLst>
        </pc:picChg>
        <pc:picChg chg="add del mod">
          <ac:chgData name="william walthall" userId="f772a56296823cba" providerId="LiveId" clId="{2C5D25F4-40BD-47DD-B903-FB8832FEFCE6}" dt="2026-05-16T03:53:06.731" v="113" actId="478"/>
          <ac:picMkLst>
            <pc:docMk/>
            <pc:sldMk cId="451379902" sldId="259"/>
            <ac:picMk id="12" creationId="{389C6CFF-DC89-B3A2-3748-5E875D162DE9}"/>
          </ac:picMkLst>
        </pc:picChg>
        <pc:picChg chg="add mod">
          <ac:chgData name="william walthall" userId="f772a56296823cba" providerId="LiveId" clId="{2C5D25F4-40BD-47DD-B903-FB8832FEFCE6}" dt="2026-05-16T03:53:21.579" v="117" actId="1076"/>
          <ac:picMkLst>
            <pc:docMk/>
            <pc:sldMk cId="451379902" sldId="259"/>
            <ac:picMk id="14" creationId="{C42B8BC6-A2EA-FC59-5A55-F9EDE7CD6223}"/>
          </ac:picMkLst>
        </pc:picChg>
      </pc:sldChg>
      <pc:sldChg chg="addSp modSp new mod ord">
        <pc:chgData name="william walthall" userId="f772a56296823cba" providerId="LiveId" clId="{2C5D25F4-40BD-47DD-B903-FB8832FEFCE6}" dt="2026-05-16T02:51:32.403" v="101"/>
        <pc:sldMkLst>
          <pc:docMk/>
          <pc:sldMk cId="3803589968" sldId="260"/>
        </pc:sldMkLst>
        <pc:picChg chg="add mod">
          <ac:chgData name="william walthall" userId="f772a56296823cba" providerId="LiveId" clId="{2C5D25F4-40BD-47DD-B903-FB8832FEFCE6}" dt="2026-05-16T02:49:55.427" v="88" actId="1076"/>
          <ac:picMkLst>
            <pc:docMk/>
            <pc:sldMk cId="3803589968" sldId="260"/>
            <ac:picMk id="6" creationId="{CF78AB76-381F-604E-41C3-55C5EFA0FEE3}"/>
          </ac:picMkLst>
        </pc:picChg>
        <pc:picChg chg="add mod">
          <ac:chgData name="william walthall" userId="f772a56296823cba" providerId="LiveId" clId="{2C5D25F4-40BD-47DD-B903-FB8832FEFCE6}" dt="2026-05-16T02:49:53.548" v="87" actId="1076"/>
          <ac:picMkLst>
            <pc:docMk/>
            <pc:sldMk cId="3803589968" sldId="260"/>
            <ac:picMk id="8" creationId="{94B464E8-C4B9-2662-8C09-09D686326E0C}"/>
          </ac:picMkLst>
        </pc:picChg>
        <pc:picChg chg="add mod">
          <ac:chgData name="william walthall" userId="f772a56296823cba" providerId="LiveId" clId="{2C5D25F4-40BD-47DD-B903-FB8832FEFCE6}" dt="2026-05-16T02:49:58.389" v="89" actId="1076"/>
          <ac:picMkLst>
            <pc:docMk/>
            <pc:sldMk cId="3803589968" sldId="260"/>
            <ac:picMk id="10" creationId="{60ECEC84-4599-D481-FE92-087FEDEE1936}"/>
          </ac:picMkLst>
        </pc:picChg>
      </pc:sldChg>
      <pc:sldChg chg="add modAnim">
        <pc:chgData name="william walthall" userId="f772a56296823cba" providerId="LiveId" clId="{2C5D25F4-40BD-47DD-B903-FB8832FEFCE6}" dt="2026-05-16T02:51:55.680" v="102"/>
        <pc:sldMkLst>
          <pc:docMk/>
          <pc:sldMk cId="3264715985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5/15/2026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7A594DB-2F0D-82C0-2396-17A5D7BD3A69}"/>
              </a:ext>
            </a:extLst>
          </p:cNvPr>
          <p:cNvSpPr txBox="1"/>
          <p:nvPr/>
        </p:nvSpPr>
        <p:spPr>
          <a:xfrm>
            <a:off x="3046379" y="1342576"/>
            <a:ext cx="60992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Walk With the Word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6600" b="1"/>
              <a:t>John </a:t>
            </a:r>
            <a:r>
              <a:rPr lang="en-US" sz="66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796655" y="557528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7:1-9 – Jesus prepares for a trip to </a:t>
            </a:r>
            <a:r>
              <a:rPr lang="en-US" sz="2800" i="1" u="sng" dirty="0"/>
              <a:t>Jerusalem.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8321-5DF4-BEC3-0B41-727C1314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88" y="1355195"/>
            <a:ext cx="8899075" cy="4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A4141-34C0-9A63-0AAD-6DB0E172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16BDD-66CF-AE62-D71F-DA32CEF4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3763C-8E28-3A91-8C67-939C494C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8AB76-381F-604E-41C3-55C5EFA0F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52" y="136525"/>
            <a:ext cx="3931596" cy="2944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B464E8-C4B9-2662-8C09-09D68632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52" y="136525"/>
            <a:ext cx="5947896" cy="3127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ECEC84-4599-D481-FE92-087FEDEE1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026" y="3309060"/>
            <a:ext cx="4417085" cy="34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8516-2911-4BBE-9023-EA3FDD2D3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C6253D-0928-2A9F-8C39-5D3C34826B49}"/>
              </a:ext>
            </a:extLst>
          </p:cNvPr>
          <p:cNvSpPr txBox="1"/>
          <p:nvPr/>
        </p:nvSpPr>
        <p:spPr>
          <a:xfrm>
            <a:off x="855021" y="107167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7:1-9 – Jesus prepares for a trip to </a:t>
            </a:r>
            <a:r>
              <a:rPr lang="en-US" sz="2800" i="1" u="sng" dirty="0"/>
              <a:t>Jerusalem.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59382-4A06-361E-7D70-33CE934510AB}"/>
              </a:ext>
            </a:extLst>
          </p:cNvPr>
          <p:cNvSpPr txBox="1"/>
          <p:nvPr/>
        </p:nvSpPr>
        <p:spPr>
          <a:xfrm>
            <a:off x="1229094" y="194828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v. 4 echoes the </a:t>
            </a:r>
            <a:r>
              <a:rPr lang="en-US" sz="2800" i="1" u="sng" dirty="0"/>
              <a:t>3</a:t>
            </a:r>
            <a:r>
              <a:rPr lang="en-US" sz="2800" i="1" u="sng" baseline="30000" dirty="0"/>
              <a:t>rd</a:t>
            </a:r>
            <a:r>
              <a:rPr lang="en-US" sz="2800" i="1" u="sng" dirty="0"/>
              <a:t> temptation by Satan.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E9486-2CDD-3A0F-C647-B6536716B373}"/>
              </a:ext>
            </a:extLst>
          </p:cNvPr>
          <p:cNvSpPr txBox="1"/>
          <p:nvPr/>
        </p:nvSpPr>
        <p:spPr>
          <a:xfrm>
            <a:off x="1229094" y="2905780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v. 7: Jesus identifies the problem w/ the world: </a:t>
            </a:r>
            <a:r>
              <a:rPr lang="en-US" sz="2800" i="1" u="sng" dirty="0"/>
              <a:t>its works are evil.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CC944-F178-D52B-6F69-A7C4FCFE1015}"/>
              </a:ext>
            </a:extLst>
          </p:cNvPr>
          <p:cNvSpPr txBox="1"/>
          <p:nvPr/>
        </p:nvSpPr>
        <p:spPr>
          <a:xfrm>
            <a:off x="855021" y="3863274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7:10-18 – Jesus follows His brothers into Jerusalem </a:t>
            </a:r>
            <a:r>
              <a:rPr lang="en-US" sz="2800" i="1" u="sng" dirty="0"/>
              <a:t>secretly.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4E3BE-BDE6-585B-74D5-0B1210772BA2}"/>
              </a:ext>
            </a:extLst>
          </p:cNvPr>
          <p:cNvSpPr txBox="1"/>
          <p:nvPr/>
        </p:nvSpPr>
        <p:spPr>
          <a:xfrm>
            <a:off x="1229093" y="4739881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key to His teaching: “</a:t>
            </a:r>
            <a:r>
              <a:rPr lang="en-US" sz="2800" i="1" dirty="0"/>
              <a:t>If</a:t>
            </a:r>
            <a:r>
              <a:rPr lang="en-US" sz="2800" dirty="0"/>
              <a:t> anyone is willing </a:t>
            </a:r>
            <a:r>
              <a:rPr lang="en-US" sz="2800" i="1" u="sng" dirty="0"/>
              <a:t>to do His will….”</a:t>
            </a:r>
          </a:p>
        </p:txBody>
      </p:sp>
    </p:spTree>
    <p:extLst>
      <p:ext uri="{BB962C8B-B14F-4D97-AF65-F5344CB8AC3E}">
        <p14:creationId xmlns:p14="http://schemas.microsoft.com/office/powerpoint/2010/main" val="326471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ACEA4-F1C0-5D27-A237-5E7CE570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BB34E-6D2C-FD4F-224C-263E9AA1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C3AA8-FDF2-DA51-6045-AE1158DA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2B8BC6-A2EA-FC59-5A55-F9EDE7CD6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83" y="251195"/>
            <a:ext cx="7868866" cy="61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CC318-4F14-FA51-1647-CB1E922F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499C86-BDA5-57E5-E671-CD02653FCA69}"/>
              </a:ext>
            </a:extLst>
          </p:cNvPr>
          <p:cNvSpPr txBox="1"/>
          <p:nvPr/>
        </p:nvSpPr>
        <p:spPr>
          <a:xfrm>
            <a:off x="678376" y="759951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7:19-24 – Jesus exposes the Jew’s inconsistency with </a:t>
            </a:r>
            <a:r>
              <a:rPr lang="en-US" sz="2800" i="1" u="sng" dirty="0"/>
              <a:t>the Law.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F72B5-CFC8-8ACB-E180-8A4150FAB086}"/>
              </a:ext>
            </a:extLst>
          </p:cNvPr>
          <p:cNvSpPr txBox="1"/>
          <p:nvPr/>
        </p:nvSpPr>
        <p:spPr>
          <a:xfrm>
            <a:off x="678376" y="1882157"/>
            <a:ext cx="867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7:25-31 – Jesus declares plainly, </a:t>
            </a:r>
            <a:r>
              <a:rPr lang="en-US" sz="2800" i="1" u="sng" dirty="0"/>
              <a:t>“I am from Him.</a:t>
            </a:r>
            <a:r>
              <a:rPr lang="en-US" sz="2800" i="1" dirty="0"/>
              <a:t>”</a:t>
            </a:r>
            <a:r>
              <a:rPr lang="en-US" sz="2800" dirty="0"/>
              <a:t> (v. 29)</a:t>
            </a:r>
            <a:endParaRPr lang="en-US" sz="2800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21152-CD5C-0386-B28E-1F85FB6C567D}"/>
              </a:ext>
            </a:extLst>
          </p:cNvPr>
          <p:cNvSpPr txBox="1"/>
          <p:nvPr/>
        </p:nvSpPr>
        <p:spPr>
          <a:xfrm>
            <a:off x="678376" y="3004363"/>
            <a:ext cx="942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7:32-36 – Jesus predicts His </a:t>
            </a:r>
            <a:r>
              <a:rPr lang="en-US" sz="2800" i="1" u="sng" dirty="0"/>
              <a:t>crucifixion.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5C92D-17D3-DB58-D6A0-68862513FB30}"/>
              </a:ext>
            </a:extLst>
          </p:cNvPr>
          <p:cNvSpPr txBox="1"/>
          <p:nvPr/>
        </p:nvSpPr>
        <p:spPr>
          <a:xfrm>
            <a:off x="678376" y="4126569"/>
            <a:ext cx="942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7:37-39 – Jesus predicts the coming of the </a:t>
            </a:r>
            <a:r>
              <a:rPr lang="en-US" sz="2800" i="1" u="sng" dirty="0"/>
              <a:t>Holy Spirit.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88719-F427-F08C-1360-7370D489BA9D}"/>
              </a:ext>
            </a:extLst>
          </p:cNvPr>
          <p:cNvSpPr txBox="1"/>
          <p:nvPr/>
        </p:nvSpPr>
        <p:spPr>
          <a:xfrm>
            <a:off x="678376" y="5248776"/>
            <a:ext cx="9421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7:40-53 – Confusion of the </a:t>
            </a:r>
            <a:r>
              <a:rPr lang="en-US" sz="2800"/>
              <a:t>“officers” </a:t>
            </a:r>
            <a:r>
              <a:rPr lang="en-US" sz="2800" dirty="0"/>
              <a:t>over </a:t>
            </a:r>
            <a:r>
              <a:rPr lang="en-US" sz="2800" i="1" u="sng" dirty="0"/>
              <a:t>who Jesus is.</a:t>
            </a:r>
            <a:br>
              <a:rPr lang="en-US" sz="2800" i="1" u="sng" dirty="0"/>
            </a:br>
            <a:r>
              <a:rPr lang="en-US" sz="2800" dirty="0"/>
              <a:t>      52: “Galilee” – an error of </a:t>
            </a:r>
            <a:r>
              <a:rPr lang="en-US" sz="2800" i="1" u="sng" dirty="0"/>
              <a:t>prejudice.</a:t>
            </a:r>
          </a:p>
        </p:txBody>
      </p:sp>
    </p:spTree>
    <p:extLst>
      <p:ext uri="{BB962C8B-B14F-4D97-AF65-F5344CB8AC3E}">
        <p14:creationId xmlns:p14="http://schemas.microsoft.com/office/powerpoint/2010/main" val="25169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5558</TotalTime>
  <Words>162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53</cp:revision>
  <dcterms:created xsi:type="dcterms:W3CDTF">2024-09-25T23:04:28Z</dcterms:created>
  <dcterms:modified xsi:type="dcterms:W3CDTF">2026-05-16T03:54:09Z</dcterms:modified>
</cp:coreProperties>
</file>