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29A3D5-03D3-48F7-B6B7-029FE6AC6A9C}" v="88" dt="2026-05-18T01:22:58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undo custSel addSld delSld modSld">
      <pc:chgData name="william walthall" userId="f772a56296823cba" providerId="LiveId" clId="{2C5D25F4-40BD-47DD-B903-FB8832FEFCE6}" dt="2026-05-18T01:22:58.064" v="372" actId="20577"/>
      <pc:docMkLst>
        <pc:docMk/>
      </pc:docMkLst>
      <pc:sldChg chg="modSp">
        <pc:chgData name="william walthall" userId="f772a56296823cba" providerId="LiveId" clId="{2C5D25F4-40BD-47DD-B903-FB8832FEFCE6}" dt="2026-05-18T01:22:25.628" v="368" actId="115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5-15T14:38:39.938" v="257" actId="115"/>
          <ac:spMkLst>
            <pc:docMk/>
            <pc:sldMk cId="1525269399" sldId="257"/>
            <ac:spMk id="8" creationId="{EB348FFD-F518-33EE-9DD5-CE1E58E4A241}"/>
          </ac:spMkLst>
        </pc:spChg>
        <pc:spChg chg="mod">
          <ac:chgData name="william walthall" userId="f772a56296823cba" providerId="LiveId" clId="{2C5D25F4-40BD-47DD-B903-FB8832FEFCE6}" dt="2026-05-18T01:22:25.628" v="368" actId="115"/>
          <ac:spMkLst>
            <pc:docMk/>
            <pc:sldMk cId="1525269399" sldId="257"/>
            <ac:spMk id="18" creationId="{38C17EA5-0B58-4107-CD38-805A6D2FBAFC}"/>
          </ac:spMkLst>
        </pc:spChg>
      </pc:sldChg>
      <pc:sldChg chg="modSp add del mod modAnim">
        <pc:chgData name="william walthall" userId="f772a56296823cba" providerId="LiveId" clId="{2C5D25F4-40BD-47DD-B903-FB8832FEFCE6}" dt="2026-05-18T01:22:58.064" v="372" actId="20577"/>
        <pc:sldMkLst>
          <pc:docMk/>
          <pc:sldMk cId="2516906018" sldId="258"/>
        </pc:sldMkLst>
        <pc:spChg chg="mod">
          <ac:chgData name="william walthall" userId="f772a56296823cba" providerId="LiveId" clId="{2C5D25F4-40BD-47DD-B903-FB8832FEFCE6}" dt="2026-05-18T01:01:21.638" v="357" actId="115"/>
          <ac:spMkLst>
            <pc:docMk/>
            <pc:sldMk cId="2516906018" sldId="258"/>
            <ac:spMk id="2" creationId="{558FC7CF-C267-234C-1DC3-6926409C7D26}"/>
          </ac:spMkLst>
        </pc:spChg>
        <pc:spChg chg="mod">
          <ac:chgData name="william walthall" userId="f772a56296823cba" providerId="LiveId" clId="{2C5D25F4-40BD-47DD-B903-FB8832FEFCE6}" dt="2026-05-18T00:59:52.933" v="342" actId="20577"/>
          <ac:spMkLst>
            <pc:docMk/>
            <pc:sldMk cId="2516906018" sldId="258"/>
            <ac:spMk id="4" creationId="{62621152-CD5C-0386-B28E-1F85FB6C567D}"/>
          </ac:spMkLst>
        </pc:spChg>
        <pc:spChg chg="mod">
          <ac:chgData name="william walthall" userId="f772a56296823cba" providerId="LiveId" clId="{2C5D25F4-40BD-47DD-B903-FB8832FEFCE6}" dt="2026-05-17T19:55:02.605" v="281" actId="114"/>
          <ac:spMkLst>
            <pc:docMk/>
            <pc:sldMk cId="2516906018" sldId="258"/>
            <ac:spMk id="5" creationId="{81499C86-BDA5-57E5-E671-CD02653FCA69}"/>
          </ac:spMkLst>
        </pc:spChg>
        <pc:spChg chg="mod">
          <ac:chgData name="william walthall" userId="f772a56296823cba" providerId="LiveId" clId="{2C5D25F4-40BD-47DD-B903-FB8832FEFCE6}" dt="2026-05-18T01:22:53.697" v="371" actId="20577"/>
          <ac:spMkLst>
            <pc:docMk/>
            <pc:sldMk cId="2516906018" sldId="258"/>
            <ac:spMk id="6" creationId="{5655C92D-17D3-DB58-D6A0-68862513FB30}"/>
          </ac:spMkLst>
        </pc:spChg>
        <pc:spChg chg="mod">
          <ac:chgData name="william walthall" userId="f772a56296823cba" providerId="LiveId" clId="{2C5D25F4-40BD-47DD-B903-FB8832FEFCE6}" dt="2026-05-18T00:58:49.002" v="337" actId="115"/>
          <ac:spMkLst>
            <pc:docMk/>
            <pc:sldMk cId="2516906018" sldId="258"/>
            <ac:spMk id="8" creationId="{B3288719-F427-F08C-1360-7370D489BA9D}"/>
          </ac:spMkLst>
        </pc:spChg>
        <pc:spChg chg="mod">
          <ac:chgData name="william walthall" userId="f772a56296823cba" providerId="LiveId" clId="{2C5D25F4-40BD-47DD-B903-FB8832FEFCE6}" dt="2026-05-18T01:22:58.064" v="372" actId="20577"/>
          <ac:spMkLst>
            <pc:docMk/>
            <pc:sldMk cId="2516906018" sldId="258"/>
            <ac:spMk id="9" creationId="{8B9C243E-AD58-326E-1BA1-1A2394871718}"/>
          </ac:spMkLst>
        </pc:spChg>
        <pc:spChg chg="mod">
          <ac:chgData name="william walthall" userId="f772a56296823cba" providerId="LiveId" clId="{2C5D25F4-40BD-47DD-B903-FB8832FEFCE6}" dt="2026-05-18T01:22:48.109" v="370" actId="20577"/>
          <ac:spMkLst>
            <pc:docMk/>
            <pc:sldMk cId="2516906018" sldId="258"/>
            <ac:spMk id="18" creationId="{932F72B5-CFC8-8ACB-E180-8A4150FAB0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20F3DF8-FA48-A627-F9A9-CC6BAA2C13C3}"/>
              </a:ext>
            </a:extLst>
          </p:cNvPr>
          <p:cNvSpPr txBox="1"/>
          <p:nvPr/>
        </p:nvSpPr>
        <p:spPr>
          <a:xfrm>
            <a:off x="3046379" y="1342576"/>
            <a:ext cx="609924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/>
              <a:t>John </a:t>
            </a:r>
            <a:r>
              <a:rPr lang="en-US" sz="66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5021" y="107167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8:1-11 – The woman caught in adultery: the issue of </a:t>
            </a:r>
            <a:r>
              <a:rPr lang="en-US" sz="2800" i="1" u="sng" dirty="0"/>
              <a:t>sin.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9094" y="213382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“He who is without sin” foreshadows </a:t>
            </a:r>
            <a:r>
              <a:rPr lang="en-US" sz="2800" i="1" u="sng" dirty="0"/>
              <a:t>Romans 3:23.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855020" y="3195979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8:12-20 – Jesus declares the 2</a:t>
            </a:r>
            <a:r>
              <a:rPr lang="en-US" sz="2800" baseline="30000" dirty="0"/>
              <a:t>nd</a:t>
            </a:r>
            <a:r>
              <a:rPr lang="en-US" sz="2800" dirty="0"/>
              <a:t> “I am…”: </a:t>
            </a:r>
            <a:r>
              <a:rPr lang="en-US" sz="2800" u="sng" dirty="0"/>
              <a:t>“</a:t>
            </a:r>
            <a:r>
              <a:rPr lang="en-US" sz="2800" i="1" u="sng" dirty="0"/>
              <a:t>the Light of the world.</a:t>
            </a:r>
            <a:r>
              <a:rPr lang="en-US" sz="2800" i="1" dirty="0"/>
              <a:t>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48FFD-F518-33EE-9DD5-CE1E58E4A241}"/>
              </a:ext>
            </a:extLst>
          </p:cNvPr>
          <p:cNvSpPr txBox="1"/>
          <p:nvPr/>
        </p:nvSpPr>
        <p:spPr>
          <a:xfrm>
            <a:off x="855020" y="4258129"/>
            <a:ext cx="9982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8:21-30 – The consequences for not believing in Jesus:</a:t>
            </a:r>
            <a:br>
              <a:rPr lang="en-US" sz="2800" dirty="0"/>
            </a:br>
            <a:r>
              <a:rPr lang="en-US" sz="2800" dirty="0"/>
              <a:t>        “You will </a:t>
            </a:r>
            <a:r>
              <a:rPr lang="en-US" sz="2800" i="1" u="sng" dirty="0"/>
              <a:t>die in your sins.</a:t>
            </a:r>
            <a:r>
              <a:rPr lang="en-US" sz="2800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75995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8:31-59 – Jesus’ encouraging words to those who </a:t>
            </a:r>
            <a:r>
              <a:rPr lang="en-US" sz="2800" i="1" dirty="0"/>
              <a:t>do</a:t>
            </a:r>
            <a:r>
              <a:rPr lang="en-US" sz="2800" dirty="0"/>
              <a:t> </a:t>
            </a:r>
            <a:r>
              <a:rPr lang="en-US" sz="2800" i="1" u="sng" dirty="0"/>
              <a:t>believe: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051326" y="1283171"/>
            <a:ext cx="10462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“You will know the truth, and the truth will </a:t>
            </a:r>
            <a:r>
              <a:rPr lang="en-US" sz="2800" i="1" u="sng" dirty="0"/>
              <a:t>set you free”</a:t>
            </a:r>
            <a:r>
              <a:rPr lang="en-US" sz="2800" i="1" dirty="0"/>
              <a:t> (32).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051327" y="1973935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All who practice sin are slaves to </a:t>
            </a:r>
            <a:r>
              <a:rPr lang="en-US" sz="2800" i="1" u="sng" dirty="0"/>
              <a:t>sin</a:t>
            </a:r>
            <a:r>
              <a:rPr lang="en-US" sz="2800" i="1" dirty="0"/>
              <a:t> (34).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55C92D-17D3-DB58-D6A0-68862513FB30}"/>
              </a:ext>
            </a:extLst>
          </p:cNvPr>
          <p:cNvSpPr txBox="1"/>
          <p:nvPr/>
        </p:nvSpPr>
        <p:spPr>
          <a:xfrm>
            <a:off x="1002836" y="2664699"/>
            <a:ext cx="9421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Many do not believe Him because they are blinded by the </a:t>
            </a:r>
            <a:br>
              <a:rPr lang="en-US" sz="2800" dirty="0"/>
            </a:br>
            <a:r>
              <a:rPr lang="en-US" sz="2800" dirty="0"/>
              <a:t>        devil; Satan is the </a:t>
            </a:r>
            <a:r>
              <a:rPr lang="en-US" sz="2800" i="1" u="sng" dirty="0"/>
              <a:t>father of lies</a:t>
            </a:r>
            <a:r>
              <a:rPr lang="en-US" sz="2800" i="1" dirty="0"/>
              <a:t> (44).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288719-F427-F08C-1360-7370D489BA9D}"/>
              </a:ext>
            </a:extLst>
          </p:cNvPr>
          <p:cNvSpPr txBox="1"/>
          <p:nvPr/>
        </p:nvSpPr>
        <p:spPr>
          <a:xfrm>
            <a:off x="1002836" y="3786350"/>
            <a:ext cx="11189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Many are unable to “hear” Jesus’ words because </a:t>
            </a:r>
            <a:r>
              <a:rPr lang="en-US" sz="2800" i="1" u="sng" dirty="0"/>
              <a:t>they are not of God</a:t>
            </a:r>
            <a:r>
              <a:rPr lang="en-US" sz="2800" i="1" dirty="0"/>
              <a:t> (47).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9C243E-AD58-326E-1BA1-1A2394871718}"/>
              </a:ext>
            </a:extLst>
          </p:cNvPr>
          <p:cNvSpPr txBox="1"/>
          <p:nvPr/>
        </p:nvSpPr>
        <p:spPr>
          <a:xfrm>
            <a:off x="1002836" y="4477114"/>
            <a:ext cx="10709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reward for those who “keep” His word: </a:t>
            </a:r>
            <a:r>
              <a:rPr lang="en-US" sz="2800" i="1" u="sng" dirty="0"/>
              <a:t>you never see death</a:t>
            </a:r>
            <a:r>
              <a:rPr lang="en-US" sz="2800" i="1" dirty="0"/>
              <a:t> (</a:t>
            </a:r>
            <a:r>
              <a:rPr lang="en-US" sz="2800" i="1"/>
              <a:t>51).</a:t>
            </a:r>
            <a:endParaRPr lang="en-US" sz="280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8FC7CF-C267-234C-1DC3-6926409C7D26}"/>
              </a:ext>
            </a:extLst>
          </p:cNvPr>
          <p:cNvSpPr txBox="1"/>
          <p:nvPr/>
        </p:nvSpPr>
        <p:spPr>
          <a:xfrm>
            <a:off x="1002835" y="5167878"/>
            <a:ext cx="107092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With the “I am” statement, Jesus makes Himself </a:t>
            </a:r>
            <a:r>
              <a:rPr lang="en-US" sz="2800" i="1" u="sng" dirty="0"/>
              <a:t>equal to God</a:t>
            </a:r>
            <a:r>
              <a:rPr lang="en-US" sz="2800" i="1" dirty="0"/>
              <a:t> (58).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2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4637</TotalTime>
  <Words>186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54</cp:revision>
  <dcterms:created xsi:type="dcterms:W3CDTF">2024-09-25T23:04:28Z</dcterms:created>
  <dcterms:modified xsi:type="dcterms:W3CDTF">2026-05-18T01:23:02Z</dcterms:modified>
</cp:coreProperties>
</file>