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7"/>
  </p:notesMasterIdLst>
  <p:sldIdLst>
    <p:sldId id="256" r:id="rId2"/>
    <p:sldId id="259" r:id="rId3"/>
    <p:sldId id="260" r:id="rId4"/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F3EDBC2-DE2A-42DB-9D92-46202A8E800C}">
          <p14:sldIdLst>
            <p14:sldId id="256"/>
            <p14:sldId id="259"/>
            <p14:sldId id="260"/>
          </p14:sldIdLst>
        </p14:section>
        <p14:section name="Untitled Section" id="{E25828D1-205A-4BDF-87CE-0406423A0A3E}">
          <p14:sldIdLst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843235-632C-44E2-A819-5D42CB408BDA}" v="28" dt="2026-05-20T20:43:39.7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custSel addSld modSld modSection">
      <pc:chgData name="william walthall" userId="f772a56296823cba" providerId="LiveId" clId="{2C5D25F4-40BD-47DD-B903-FB8832FEFCE6}" dt="2026-05-20T20:47:27.284" v="1024" actId="478"/>
      <pc:docMkLst>
        <pc:docMk/>
      </pc:docMkLst>
      <pc:sldChg chg="modSp">
        <pc:chgData name="william walthall" userId="f772a56296823cba" providerId="LiveId" clId="{2C5D25F4-40BD-47DD-B903-FB8832FEFCE6}" dt="2026-05-20T18:56:12.784" v="45" actId="20577"/>
        <pc:sldMkLst>
          <pc:docMk/>
          <pc:sldMk cId="1525269399" sldId="257"/>
        </pc:sldMkLst>
        <pc:spChg chg="mod">
          <ac:chgData name="william walthall" userId="f772a56296823cba" providerId="LiveId" clId="{2C5D25F4-40BD-47DD-B903-FB8832FEFCE6}" dt="2026-05-20T18:56:12.784" v="45" actId="20577"/>
          <ac:spMkLst>
            <pc:docMk/>
            <pc:sldMk cId="1525269399" sldId="257"/>
            <ac:spMk id="8" creationId="{EB348FFD-F518-33EE-9DD5-CE1E58E4A241}"/>
          </ac:spMkLst>
        </pc:spChg>
        <pc:spChg chg="mod">
          <ac:chgData name="william walthall" userId="f772a56296823cba" providerId="LiveId" clId="{2C5D25F4-40BD-47DD-B903-FB8832FEFCE6}" dt="2026-05-20T18:55:40.614" v="27" actId="20577"/>
          <ac:spMkLst>
            <pc:docMk/>
            <pc:sldMk cId="1525269399" sldId="257"/>
            <ac:spMk id="18" creationId="{38C17EA5-0B58-4107-CD38-805A6D2FBAFC}"/>
          </ac:spMkLst>
        </pc:spChg>
      </pc:sldChg>
      <pc:sldChg chg="modSp">
        <pc:chgData name="william walthall" userId="f772a56296823cba" providerId="LiveId" clId="{2C5D25F4-40BD-47DD-B903-FB8832FEFCE6}" dt="2026-05-20T18:57:57.052" v="48" actId="20577"/>
        <pc:sldMkLst>
          <pc:docMk/>
          <pc:sldMk cId="2516906018" sldId="258"/>
        </pc:sldMkLst>
        <pc:spChg chg="mod">
          <ac:chgData name="william walthall" userId="f772a56296823cba" providerId="LiveId" clId="{2C5D25F4-40BD-47DD-B903-FB8832FEFCE6}" dt="2026-05-20T18:57:57.052" v="48" actId="20577"/>
          <ac:spMkLst>
            <pc:docMk/>
            <pc:sldMk cId="2516906018" sldId="258"/>
            <ac:spMk id="8" creationId="{B3288719-F427-F08C-1360-7370D489BA9D}"/>
          </ac:spMkLst>
        </pc:spChg>
      </pc:sldChg>
      <pc:sldChg chg="delSp modSp new mod">
        <pc:chgData name="william walthall" userId="f772a56296823cba" providerId="LiveId" clId="{2C5D25F4-40BD-47DD-B903-FB8832FEFCE6}" dt="2026-05-20T20:47:27.284" v="1024" actId="478"/>
        <pc:sldMkLst>
          <pc:docMk/>
          <pc:sldMk cId="771608091" sldId="259"/>
        </pc:sldMkLst>
        <pc:spChg chg="mod">
          <ac:chgData name="william walthall" userId="f772a56296823cba" providerId="LiveId" clId="{2C5D25F4-40BD-47DD-B903-FB8832FEFCE6}" dt="2026-05-20T20:37:58.911" v="511" actId="113"/>
          <ac:spMkLst>
            <pc:docMk/>
            <pc:sldMk cId="771608091" sldId="259"/>
            <ac:spMk id="2" creationId="{EE4B1133-61CC-1ABA-2ACB-4F5FF42B7B59}"/>
          </ac:spMkLst>
        </pc:spChg>
        <pc:spChg chg="mod">
          <ac:chgData name="william walthall" userId="f772a56296823cba" providerId="LiveId" clId="{2C5D25F4-40BD-47DD-B903-FB8832FEFCE6}" dt="2026-05-20T20:37:49.035" v="510" actId="179"/>
          <ac:spMkLst>
            <pc:docMk/>
            <pc:sldMk cId="771608091" sldId="259"/>
            <ac:spMk id="3" creationId="{DF405859-5F54-B5AB-B9CA-67A3A06E1AB0}"/>
          </ac:spMkLst>
        </pc:spChg>
        <pc:spChg chg="del">
          <ac:chgData name="william walthall" userId="f772a56296823cba" providerId="LiveId" clId="{2C5D25F4-40BD-47DD-B903-FB8832FEFCE6}" dt="2026-05-20T20:47:27.284" v="1024" actId="478"/>
          <ac:spMkLst>
            <pc:docMk/>
            <pc:sldMk cId="771608091" sldId="259"/>
            <ac:spMk id="5" creationId="{E103356B-32E6-0B65-7EED-658D9A405F99}"/>
          </ac:spMkLst>
        </pc:spChg>
      </pc:sldChg>
      <pc:sldChg chg="delSp modSp add mod">
        <pc:chgData name="william walthall" userId="f772a56296823cba" providerId="LiveId" clId="{2C5D25F4-40BD-47DD-B903-FB8832FEFCE6}" dt="2026-05-20T20:47:18.360" v="1023" actId="478"/>
        <pc:sldMkLst>
          <pc:docMk/>
          <pc:sldMk cId="2597368717" sldId="260"/>
        </pc:sldMkLst>
        <pc:spChg chg="mod">
          <ac:chgData name="william walthall" userId="f772a56296823cba" providerId="LiveId" clId="{2C5D25F4-40BD-47DD-B903-FB8832FEFCE6}" dt="2026-05-20T20:39:16.711" v="532" actId="20577"/>
          <ac:spMkLst>
            <pc:docMk/>
            <pc:sldMk cId="2597368717" sldId="260"/>
            <ac:spMk id="2" creationId="{B3439439-AA55-846A-BAE4-50A386FD57BB}"/>
          </ac:spMkLst>
        </pc:spChg>
        <pc:spChg chg="mod">
          <ac:chgData name="william walthall" userId="f772a56296823cba" providerId="LiveId" clId="{2C5D25F4-40BD-47DD-B903-FB8832FEFCE6}" dt="2026-05-20T20:46:53.249" v="1022" actId="1076"/>
          <ac:spMkLst>
            <pc:docMk/>
            <pc:sldMk cId="2597368717" sldId="260"/>
            <ac:spMk id="3" creationId="{BC658BB1-CB53-C3F0-FF64-5941DCA92C01}"/>
          </ac:spMkLst>
        </pc:spChg>
        <pc:spChg chg="del">
          <ac:chgData name="william walthall" userId="f772a56296823cba" providerId="LiveId" clId="{2C5D25F4-40BD-47DD-B903-FB8832FEFCE6}" dt="2026-05-20T20:47:18.360" v="1023" actId="478"/>
          <ac:spMkLst>
            <pc:docMk/>
            <pc:sldMk cId="2597368717" sldId="260"/>
            <ac:spMk id="5" creationId="{19B7C9AC-798C-945F-089A-B8418DC590B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C7513D0-F000-EF81-A99C-5D983854F201}"/>
              </a:ext>
            </a:extLst>
          </p:cNvPr>
          <p:cNvSpPr txBox="1"/>
          <p:nvPr/>
        </p:nvSpPr>
        <p:spPr>
          <a:xfrm>
            <a:off x="3046379" y="1342576"/>
            <a:ext cx="6099242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/>
              <a:t>Walk With the Word</a:t>
            </a:r>
          </a:p>
          <a:p>
            <a:pPr algn="ctr"/>
            <a:endParaRPr lang="en-US" sz="4800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6600" b="1"/>
              <a:t>John </a:t>
            </a:r>
            <a:r>
              <a:rPr lang="en-US" sz="6600" b="1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B1133-61CC-1ABA-2ACB-4F5FF42B7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Blessed Assurance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05859-5F54-B5AB-B9CA-67A3A06E1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295525" indent="0">
              <a:buNone/>
            </a:pPr>
            <a:r>
              <a:rPr lang="en-US" sz="3900" dirty="0"/>
              <a:t>Blessed assurance, Jesus is mine!</a:t>
            </a:r>
          </a:p>
          <a:p>
            <a:pPr marL="2295525" indent="0">
              <a:buNone/>
            </a:pPr>
            <a:r>
              <a:rPr lang="en-US" sz="3900" dirty="0"/>
              <a:t>O what a foretaste of glory divine!</a:t>
            </a:r>
          </a:p>
          <a:p>
            <a:pPr marL="2295525" indent="0">
              <a:buNone/>
            </a:pPr>
            <a:r>
              <a:rPr lang="en-US" sz="3900" dirty="0"/>
              <a:t>Heir of salvation, purchase of God,</a:t>
            </a:r>
          </a:p>
          <a:p>
            <a:pPr marL="2295525" indent="0">
              <a:buNone/>
            </a:pPr>
            <a:r>
              <a:rPr lang="en-US" sz="3900" dirty="0"/>
              <a:t>Born of His Spirit, washed in His blood.</a:t>
            </a:r>
          </a:p>
          <a:p>
            <a:pPr marL="2295525" indent="0">
              <a:buNone/>
            </a:pPr>
            <a:endParaRPr lang="en-US" sz="3900" dirty="0"/>
          </a:p>
          <a:p>
            <a:pPr marL="2295525" indent="0">
              <a:buNone/>
            </a:pPr>
            <a:r>
              <a:rPr lang="en-US" sz="3900" dirty="0"/>
              <a:t>This is my story, this is my song,</a:t>
            </a:r>
          </a:p>
          <a:p>
            <a:pPr marL="2295525" indent="0">
              <a:buNone/>
            </a:pPr>
            <a:r>
              <a:rPr lang="en-US" sz="3900" dirty="0"/>
              <a:t>Praising my Savior, all the day long;</a:t>
            </a:r>
          </a:p>
          <a:p>
            <a:pPr marL="2295525" indent="0">
              <a:buNone/>
            </a:pPr>
            <a:r>
              <a:rPr lang="en-US" sz="3900" dirty="0"/>
              <a:t>This is my story, this is my song,</a:t>
            </a:r>
          </a:p>
          <a:p>
            <a:pPr marL="2295525" indent="0">
              <a:buNone/>
            </a:pPr>
            <a:r>
              <a:rPr lang="en-US" sz="3900" dirty="0"/>
              <a:t>Praising my Savior, all the day long.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C5616-C9AD-B4C9-1386-1668DF7FE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5/20/2026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61B5A0-58BE-2773-75DB-0BEDA5E44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608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95BD3-2724-9D3C-E99A-E4E572D9D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39439-AA55-846A-BAE4-50A386FD5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To God Be the Glory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58BB1-CB53-C3F0-FF64-5941DCA92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577" y="1618513"/>
            <a:ext cx="10515600" cy="4351338"/>
          </a:xfrm>
        </p:spPr>
        <p:txBody>
          <a:bodyPr>
            <a:normAutofit/>
          </a:bodyPr>
          <a:lstStyle/>
          <a:p>
            <a:pPr marL="1376363" indent="0">
              <a:buNone/>
            </a:pPr>
            <a:r>
              <a:rPr lang="en-US" sz="2400" dirty="0"/>
              <a:t>To God be the glory great things He hath done!</a:t>
            </a:r>
          </a:p>
          <a:p>
            <a:pPr marL="1376363" indent="0">
              <a:buNone/>
            </a:pPr>
            <a:r>
              <a:rPr lang="en-US" sz="2400" dirty="0"/>
              <a:t>So loved He the world that He gave us His Son,</a:t>
            </a:r>
          </a:p>
          <a:p>
            <a:pPr marL="1376363" indent="0">
              <a:buNone/>
            </a:pPr>
            <a:r>
              <a:rPr lang="en-US" sz="2400" dirty="0"/>
              <a:t>Who yielded His life an atonement for sin,</a:t>
            </a:r>
          </a:p>
          <a:p>
            <a:pPr marL="1376363" indent="0">
              <a:buNone/>
            </a:pPr>
            <a:r>
              <a:rPr lang="en-US" sz="2400" dirty="0"/>
              <a:t>And opened the life-gate that all may go in.</a:t>
            </a:r>
          </a:p>
          <a:p>
            <a:pPr marL="1376363" indent="0">
              <a:buNone/>
            </a:pPr>
            <a:r>
              <a:rPr lang="en-US" sz="2000" dirty="0"/>
              <a:t> </a:t>
            </a:r>
          </a:p>
          <a:p>
            <a:pPr marL="1376363" indent="0">
              <a:buNone/>
            </a:pPr>
            <a:r>
              <a:rPr lang="en-US" sz="2400" dirty="0"/>
              <a:t>Praise the Lord, praise the Lord, let the earth hear His voice!</a:t>
            </a:r>
          </a:p>
          <a:p>
            <a:pPr marL="1376363" indent="0">
              <a:buNone/>
            </a:pPr>
            <a:r>
              <a:rPr lang="en-US" sz="2400" dirty="0"/>
              <a:t>Praise the Lord, praise the Lord, let the people rejoice!</a:t>
            </a:r>
          </a:p>
          <a:p>
            <a:pPr marL="1376363" indent="0">
              <a:buNone/>
            </a:pPr>
            <a:r>
              <a:rPr lang="en-US" sz="2400" dirty="0"/>
              <a:t>O come to the Father thru Jesus the Son,</a:t>
            </a:r>
          </a:p>
          <a:p>
            <a:pPr marL="1376363" indent="0">
              <a:buNone/>
            </a:pPr>
            <a:r>
              <a:rPr lang="en-US" sz="2400" dirty="0"/>
              <a:t>And give Him the glory—great things He hath done!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DA5FA-314A-1A0A-C18A-BB111030C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AD481-14EB-F2CC-299E-83A2D51AC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368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5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55021" y="107167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9:1-34 – The significance of healing a man blind </a:t>
            </a:r>
            <a:r>
              <a:rPr lang="en-US" sz="2800" i="1" u="sng" dirty="0"/>
              <a:t>from birth.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1222976" y="1955748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It was one of the signs of </a:t>
            </a:r>
            <a:r>
              <a:rPr lang="en-US" sz="2800" i="1" u="sng" dirty="0"/>
              <a:t>Messiah</a:t>
            </a:r>
            <a:r>
              <a:rPr lang="en-US" sz="2800" dirty="0"/>
              <a:t> (v. 33).</a:t>
            </a:r>
            <a:endParaRPr lang="en-US" sz="2800" i="1" u="sng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C17EA5-0B58-4107-CD38-805A6D2FBAFC}"/>
              </a:ext>
            </a:extLst>
          </p:cNvPr>
          <p:cNvSpPr txBox="1"/>
          <p:nvPr/>
        </p:nvSpPr>
        <p:spPr>
          <a:xfrm>
            <a:off x="1222976" y="2839817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proves He is </a:t>
            </a:r>
            <a:r>
              <a:rPr lang="en-US" sz="2800" i="1" u="sng" dirty="0"/>
              <a:t>the Light of the world</a:t>
            </a:r>
            <a:r>
              <a:rPr lang="en-US" sz="2800" dirty="0"/>
              <a:t> (cf. 8:12).</a:t>
            </a:r>
            <a:endParaRPr lang="en-US" sz="2800" i="1" u="sng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348FFD-F518-33EE-9DD5-CE1E58E4A241}"/>
              </a:ext>
            </a:extLst>
          </p:cNvPr>
          <p:cNvSpPr txBox="1"/>
          <p:nvPr/>
        </p:nvSpPr>
        <p:spPr>
          <a:xfrm>
            <a:off x="1222976" y="3723886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To complicate matters, Jesus healed him on </a:t>
            </a:r>
            <a:r>
              <a:rPr lang="en-US" sz="2800" i="1" u="sng" dirty="0"/>
              <a:t>the Sabbath.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EE0505-771F-0B53-0F0A-83D98BAE3DE0}"/>
              </a:ext>
            </a:extLst>
          </p:cNvPr>
          <p:cNvSpPr txBox="1"/>
          <p:nvPr/>
        </p:nvSpPr>
        <p:spPr>
          <a:xfrm>
            <a:off x="1222975" y="4607956"/>
            <a:ext cx="99826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v. 22: The reason the parents were afraid: “If anyone</a:t>
            </a:r>
            <a:br>
              <a:rPr lang="en-US" sz="2800" dirty="0"/>
            </a:br>
            <a:r>
              <a:rPr lang="en-US" sz="2800" dirty="0"/>
              <a:t>confessed (Jesus) to be the Christ (Messiah), they would be </a:t>
            </a:r>
            <a:br>
              <a:rPr lang="en-US" sz="2800" dirty="0"/>
            </a:br>
            <a:r>
              <a:rPr lang="en-US" sz="2800" i="1" u="sng" dirty="0"/>
              <a:t>put out of the synagogue</a:t>
            </a:r>
            <a:r>
              <a:rPr lang="en-US" sz="2800" dirty="0"/>
              <a:t> (i.e., excommunicated).</a:t>
            </a:r>
            <a:endParaRPr lang="en-US" sz="2800" i="1" u="sng" dirty="0"/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8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CC318-4F14-FA51-1647-CB1E922FA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499C86-BDA5-57E5-E671-CD02653FCA69}"/>
              </a:ext>
            </a:extLst>
          </p:cNvPr>
          <p:cNvSpPr txBox="1"/>
          <p:nvPr/>
        </p:nvSpPr>
        <p:spPr>
          <a:xfrm>
            <a:off x="1051327" y="830611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confession of all who have been saved by Jesus: </a:t>
            </a:r>
            <a:br>
              <a:rPr lang="en-US" sz="2800" dirty="0"/>
            </a:br>
            <a:r>
              <a:rPr lang="en-US" sz="2800" dirty="0"/>
              <a:t>    “…though I was blind, </a:t>
            </a:r>
            <a:r>
              <a:rPr lang="en-US" sz="2800" i="1" u="sng" dirty="0"/>
              <a:t>now I see.”</a:t>
            </a:r>
            <a:endParaRPr lang="en-US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2F72B5-CFC8-8ACB-E180-8A4150FAB086}"/>
              </a:ext>
            </a:extLst>
          </p:cNvPr>
          <p:cNvSpPr txBox="1"/>
          <p:nvPr/>
        </p:nvSpPr>
        <p:spPr>
          <a:xfrm>
            <a:off x="1051327" y="2046328"/>
            <a:ext cx="86734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Pharisees attribute the man’s blindness to being “born</a:t>
            </a:r>
            <a:br>
              <a:rPr lang="en-US" sz="2800" dirty="0"/>
            </a:br>
            <a:r>
              <a:rPr lang="en-US" sz="2800" dirty="0"/>
              <a:t>entirely in sins”: they are </a:t>
            </a:r>
            <a:r>
              <a:rPr lang="en-US" sz="2800" i="1" u="sng" dirty="0"/>
              <a:t>partially correct.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621152-CD5C-0386-B28E-1F85FB6C567D}"/>
              </a:ext>
            </a:extLst>
          </p:cNvPr>
          <p:cNvSpPr txBox="1"/>
          <p:nvPr/>
        </p:nvSpPr>
        <p:spPr>
          <a:xfrm>
            <a:off x="1051327" y="3252028"/>
            <a:ext cx="94215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consequences for confessing Jesus as the Christ: the</a:t>
            </a:r>
            <a:br>
              <a:rPr lang="en-US" sz="2800" dirty="0"/>
            </a:br>
            <a:r>
              <a:rPr lang="en-US" sz="2800" dirty="0"/>
              <a:t>religious authorities </a:t>
            </a:r>
            <a:r>
              <a:rPr lang="en-US" sz="2800" i="1" u="sng" dirty="0"/>
              <a:t>“put him out.”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55C92D-17D3-DB58-D6A0-68862513FB30}"/>
              </a:ext>
            </a:extLst>
          </p:cNvPr>
          <p:cNvSpPr txBox="1"/>
          <p:nvPr/>
        </p:nvSpPr>
        <p:spPr>
          <a:xfrm>
            <a:off x="677254" y="4467745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9:35-41 – The results of “Lord, I believe”: </a:t>
            </a:r>
            <a:r>
              <a:rPr lang="en-US" sz="2800" i="1" u="sng" dirty="0"/>
              <a:t>worship.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288719-F427-F08C-1360-7370D489BA9D}"/>
              </a:ext>
            </a:extLst>
          </p:cNvPr>
          <p:cNvSpPr txBox="1"/>
          <p:nvPr/>
        </p:nvSpPr>
        <p:spPr>
          <a:xfrm>
            <a:off x="1051327" y="5160242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consequences for those who do not believe:  </a:t>
            </a:r>
            <a:r>
              <a:rPr lang="en-US" sz="2800" i="1" u="sng" dirty="0"/>
              <a:t>judgment.</a:t>
            </a:r>
          </a:p>
        </p:txBody>
      </p:sp>
    </p:spTree>
    <p:extLst>
      <p:ext uri="{BB962C8B-B14F-4D97-AF65-F5344CB8AC3E}">
        <p14:creationId xmlns:p14="http://schemas.microsoft.com/office/powerpoint/2010/main" val="251690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" grpId="0"/>
      <p:bldP spid="6" grpId="0"/>
      <p:bldP spid="8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5680</TotalTime>
  <Words>358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Blessed Assurance</vt:lpstr>
      <vt:lpstr>To God Be the Glory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55</cp:revision>
  <dcterms:created xsi:type="dcterms:W3CDTF">2024-09-25T23:04:28Z</dcterms:created>
  <dcterms:modified xsi:type="dcterms:W3CDTF">2026-05-20T20:47:27Z</dcterms:modified>
</cp:coreProperties>
</file>