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0" r:id="rId1"/>
  </p:sldMasterIdLst>
  <p:notesMasterIdLst>
    <p:notesMasterId r:id="rId10"/>
  </p:notesMasterIdLst>
  <p:sldIdLst>
    <p:sldId id="256" r:id="rId2"/>
    <p:sldId id="257" r:id="rId3"/>
    <p:sldId id="262" r:id="rId4"/>
    <p:sldId id="263" r:id="rId5"/>
    <p:sldId id="264" r:id="rId6"/>
    <p:sldId id="260" r:id="rId7"/>
    <p:sldId id="265" r:id="rId8"/>
    <p:sldId id="266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F3EDBC2-DE2A-42DB-9D92-46202A8E800C}">
          <p14:sldIdLst>
            <p14:sldId id="256"/>
          </p14:sldIdLst>
        </p14:section>
        <p14:section name="Untitled Section" id="{E25828D1-205A-4BDF-87CE-0406423A0A3E}">
          <p14:sldIdLst>
            <p14:sldId id="257"/>
            <p14:sldId id="262"/>
            <p14:sldId id="263"/>
            <p14:sldId id="264"/>
            <p14:sldId id="260"/>
            <p14:sldId id="265"/>
            <p14:sldId id="26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F13558-5E8F-48A0-9F3D-E15C463D0812}" v="33" dt="2026-06-20T18:30:01.4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87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illiam walthall" userId="f772a56296823cba" providerId="LiveId" clId="{2C5D25F4-40BD-47DD-B903-FB8832FEFCE6}"/>
    <pc:docChg chg="custSel addSld delSld modSld modSection">
      <pc:chgData name="william walthall" userId="f772a56296823cba" providerId="LiveId" clId="{2C5D25F4-40BD-47DD-B903-FB8832FEFCE6}" dt="2026-06-20T18:30:01.421" v="189"/>
      <pc:docMkLst>
        <pc:docMk/>
      </pc:docMkLst>
      <pc:sldChg chg="addSp delSp modSp mod delAnim modAnim">
        <pc:chgData name="william walthall" userId="f772a56296823cba" providerId="LiveId" clId="{2C5D25F4-40BD-47DD-B903-FB8832FEFCE6}" dt="2026-06-20T18:16:57.327" v="99" actId="1076"/>
        <pc:sldMkLst>
          <pc:docMk/>
          <pc:sldMk cId="1525269399" sldId="257"/>
        </pc:sldMkLst>
        <pc:spChg chg="del mod">
          <ac:chgData name="william walthall" userId="f772a56296823cba" providerId="LiveId" clId="{2C5D25F4-40BD-47DD-B903-FB8832FEFCE6}" dt="2026-06-20T18:16:38.024" v="95" actId="478"/>
          <ac:spMkLst>
            <pc:docMk/>
            <pc:sldMk cId="1525269399" sldId="257"/>
            <ac:spMk id="7" creationId="{02723CC9-A3D9-A5E2-0EF2-F72871895F0A}"/>
          </ac:spMkLst>
        </pc:spChg>
        <pc:spChg chg="del">
          <ac:chgData name="william walthall" userId="f772a56296823cba" providerId="LiveId" clId="{2C5D25F4-40BD-47DD-B903-FB8832FEFCE6}" dt="2026-06-20T18:16:38.024" v="95" actId="478"/>
          <ac:spMkLst>
            <pc:docMk/>
            <pc:sldMk cId="1525269399" sldId="257"/>
            <ac:spMk id="17" creationId="{BF93C7FD-0134-3260-507A-7E09B15F9784}"/>
          </ac:spMkLst>
        </pc:spChg>
        <pc:spChg chg="del">
          <ac:chgData name="william walthall" userId="f772a56296823cba" providerId="LiveId" clId="{2C5D25F4-40BD-47DD-B903-FB8832FEFCE6}" dt="2026-06-20T18:16:38.024" v="95" actId="478"/>
          <ac:spMkLst>
            <pc:docMk/>
            <pc:sldMk cId="1525269399" sldId="257"/>
            <ac:spMk id="18" creationId="{38C17EA5-0B58-4107-CD38-805A6D2FBAFC}"/>
          </ac:spMkLst>
        </pc:spChg>
        <pc:spChg chg="del">
          <ac:chgData name="william walthall" userId="f772a56296823cba" providerId="LiveId" clId="{2C5D25F4-40BD-47DD-B903-FB8832FEFCE6}" dt="2026-06-20T18:16:38.024" v="95" actId="478"/>
          <ac:spMkLst>
            <pc:docMk/>
            <pc:sldMk cId="1525269399" sldId="257"/>
            <ac:spMk id="21" creationId="{DF96D662-F75D-E005-8209-B557A753EB5A}"/>
          </ac:spMkLst>
        </pc:spChg>
        <pc:picChg chg="add mod">
          <ac:chgData name="william walthall" userId="f772a56296823cba" providerId="LiveId" clId="{2C5D25F4-40BD-47DD-B903-FB8832FEFCE6}" dt="2026-06-20T18:16:57.327" v="99" actId="1076"/>
          <ac:picMkLst>
            <pc:docMk/>
            <pc:sldMk cId="1525269399" sldId="257"/>
            <ac:picMk id="3" creationId="{069422FD-3052-4B40-EFF9-8A555B639FAE}"/>
          </ac:picMkLst>
        </pc:picChg>
      </pc:sldChg>
      <pc:sldChg chg="addSp delSp modSp mod delAnim">
        <pc:chgData name="william walthall" userId="f772a56296823cba" providerId="LiveId" clId="{2C5D25F4-40BD-47DD-B903-FB8832FEFCE6}" dt="2026-06-20T18:24:50.121" v="170" actId="1076"/>
        <pc:sldMkLst>
          <pc:docMk/>
          <pc:sldMk cId="1762999661" sldId="260"/>
        </pc:sldMkLst>
        <pc:spChg chg="del mod">
          <ac:chgData name="william walthall" userId="f772a56296823cba" providerId="LiveId" clId="{2C5D25F4-40BD-47DD-B903-FB8832FEFCE6}" dt="2026-06-20T18:24:36.250" v="164" actId="478"/>
          <ac:spMkLst>
            <pc:docMk/>
            <pc:sldMk cId="1762999661" sldId="260"/>
            <ac:spMk id="7" creationId="{12E6A89D-52DC-F174-3E2B-97A020CD2673}"/>
          </ac:spMkLst>
        </pc:spChg>
        <pc:spChg chg="del">
          <ac:chgData name="william walthall" userId="f772a56296823cba" providerId="LiveId" clId="{2C5D25F4-40BD-47DD-B903-FB8832FEFCE6}" dt="2026-06-20T18:24:38.194" v="165" actId="478"/>
          <ac:spMkLst>
            <pc:docMk/>
            <pc:sldMk cId="1762999661" sldId="260"/>
            <ac:spMk id="18" creationId="{9844B53C-6507-A45F-186F-C5821EFD46AE}"/>
          </ac:spMkLst>
        </pc:spChg>
        <pc:picChg chg="add mod">
          <ac:chgData name="william walthall" userId="f772a56296823cba" providerId="LiveId" clId="{2C5D25F4-40BD-47DD-B903-FB8832FEFCE6}" dt="2026-06-20T18:24:50.121" v="170" actId="1076"/>
          <ac:picMkLst>
            <pc:docMk/>
            <pc:sldMk cId="1762999661" sldId="260"/>
            <ac:picMk id="3" creationId="{6BE9B8A8-1F13-B1A6-7020-4E00F0D5F901}"/>
          </ac:picMkLst>
        </pc:picChg>
      </pc:sldChg>
      <pc:sldChg chg="addSp modSp new del mod">
        <pc:chgData name="william walthall" userId="f772a56296823cba" providerId="LiveId" clId="{2C5D25F4-40BD-47DD-B903-FB8832FEFCE6}" dt="2026-06-20T18:27:05.804" v="182" actId="2696"/>
        <pc:sldMkLst>
          <pc:docMk/>
          <pc:sldMk cId="2466236529" sldId="261"/>
        </pc:sldMkLst>
        <pc:picChg chg="add mod">
          <ac:chgData name="william walthall" userId="f772a56296823cba" providerId="LiveId" clId="{2C5D25F4-40BD-47DD-B903-FB8832FEFCE6}" dt="2026-06-20T18:16:05.175" v="84" actId="1076"/>
          <ac:picMkLst>
            <pc:docMk/>
            <pc:sldMk cId="2466236529" sldId="261"/>
            <ac:picMk id="6" creationId="{8EF93EEC-8E02-9B46-0B47-510AE6D9454B}"/>
          </ac:picMkLst>
        </pc:picChg>
      </pc:sldChg>
      <pc:sldChg chg="addSp delSp modSp add mod delAnim modAnim">
        <pc:chgData name="william walthall" userId="f772a56296823cba" providerId="LiveId" clId="{2C5D25F4-40BD-47DD-B903-FB8832FEFCE6}" dt="2026-06-20T18:21:03.587" v="139"/>
        <pc:sldMkLst>
          <pc:docMk/>
          <pc:sldMk cId="2768735296" sldId="262"/>
        </pc:sldMkLst>
        <pc:spChg chg="del">
          <ac:chgData name="william walthall" userId="f772a56296823cba" providerId="LiveId" clId="{2C5D25F4-40BD-47DD-B903-FB8832FEFCE6}" dt="2026-06-20T18:17:05.056" v="100" actId="478"/>
          <ac:spMkLst>
            <pc:docMk/>
            <pc:sldMk cId="2768735296" sldId="262"/>
            <ac:spMk id="5" creationId="{CDA69562-C483-84A3-3298-C0F97ACE76B5}"/>
          </ac:spMkLst>
        </pc:spChg>
        <pc:spChg chg="mod">
          <ac:chgData name="william walthall" userId="f772a56296823cba" providerId="LiveId" clId="{2C5D25F4-40BD-47DD-B903-FB8832FEFCE6}" dt="2026-06-20T18:17:11.110" v="101" actId="1076"/>
          <ac:spMkLst>
            <pc:docMk/>
            <pc:sldMk cId="2768735296" sldId="262"/>
            <ac:spMk id="7" creationId="{E251F821-CF04-5BDB-A92C-629D3CDD7F52}"/>
          </ac:spMkLst>
        </pc:spChg>
        <pc:spChg chg="del mod">
          <ac:chgData name="william walthall" userId="f772a56296823cba" providerId="LiveId" clId="{2C5D25F4-40BD-47DD-B903-FB8832FEFCE6}" dt="2026-06-20T18:19:18.935" v="122" actId="478"/>
          <ac:spMkLst>
            <pc:docMk/>
            <pc:sldMk cId="2768735296" sldId="262"/>
            <ac:spMk id="17" creationId="{D6FAAE23-A9C9-E1C9-E584-6C567789B496}"/>
          </ac:spMkLst>
        </pc:spChg>
        <pc:spChg chg="del mod">
          <ac:chgData name="william walthall" userId="f772a56296823cba" providerId="LiveId" clId="{2C5D25F4-40BD-47DD-B903-FB8832FEFCE6}" dt="2026-06-20T18:19:14.752" v="120" actId="478"/>
          <ac:spMkLst>
            <pc:docMk/>
            <pc:sldMk cId="2768735296" sldId="262"/>
            <ac:spMk id="18" creationId="{DD32805E-2DB9-0CBC-9571-74982A363E1B}"/>
          </ac:spMkLst>
        </pc:spChg>
        <pc:spChg chg="del">
          <ac:chgData name="william walthall" userId="f772a56296823cba" providerId="LiveId" clId="{2C5D25F4-40BD-47DD-B903-FB8832FEFCE6}" dt="2026-06-20T18:19:22.210" v="123" actId="478"/>
          <ac:spMkLst>
            <pc:docMk/>
            <pc:sldMk cId="2768735296" sldId="262"/>
            <ac:spMk id="21" creationId="{CE36839D-5368-938B-B01F-62CC2E0330F1}"/>
          </ac:spMkLst>
        </pc:spChg>
        <pc:picChg chg="add mod">
          <ac:chgData name="william walthall" userId="f772a56296823cba" providerId="LiveId" clId="{2C5D25F4-40BD-47DD-B903-FB8832FEFCE6}" dt="2026-06-20T18:19:58.085" v="132" actId="1076"/>
          <ac:picMkLst>
            <pc:docMk/>
            <pc:sldMk cId="2768735296" sldId="262"/>
            <ac:picMk id="3" creationId="{1B0A9A66-666D-6A49-574E-BFBEC31360BA}"/>
          </ac:picMkLst>
        </pc:picChg>
        <pc:picChg chg="add mod">
          <ac:chgData name="william walthall" userId="f772a56296823cba" providerId="LiveId" clId="{2C5D25F4-40BD-47DD-B903-FB8832FEFCE6}" dt="2026-06-20T18:20:34.406" v="137" actId="1076"/>
          <ac:picMkLst>
            <pc:docMk/>
            <pc:sldMk cId="2768735296" sldId="262"/>
            <ac:picMk id="6" creationId="{0A34FC6E-BDE5-056F-C4BC-76E65CB60ABA}"/>
          </ac:picMkLst>
        </pc:picChg>
      </pc:sldChg>
      <pc:sldChg chg="addSp delSp modSp add mod delAnim modAnim">
        <pc:chgData name="william walthall" userId="f772a56296823cba" providerId="LiveId" clId="{2C5D25F4-40BD-47DD-B903-FB8832FEFCE6}" dt="2026-06-20T18:29:35.797" v="186"/>
        <pc:sldMkLst>
          <pc:docMk/>
          <pc:sldMk cId="3041049731" sldId="263"/>
        </pc:sldMkLst>
        <pc:spChg chg="del">
          <ac:chgData name="william walthall" userId="f772a56296823cba" providerId="LiveId" clId="{2C5D25F4-40BD-47DD-B903-FB8832FEFCE6}" dt="2026-06-20T18:19:38.701" v="128" actId="478"/>
          <ac:spMkLst>
            <pc:docMk/>
            <pc:sldMk cId="3041049731" sldId="263"/>
            <ac:spMk id="5" creationId="{16FE5120-C483-CFCE-7E9A-03B8C99E063D}"/>
          </ac:spMkLst>
        </pc:spChg>
        <pc:spChg chg="del">
          <ac:chgData name="william walthall" userId="f772a56296823cba" providerId="LiveId" clId="{2C5D25F4-40BD-47DD-B903-FB8832FEFCE6}" dt="2026-06-20T18:19:40.502" v="129" actId="478"/>
          <ac:spMkLst>
            <pc:docMk/>
            <pc:sldMk cId="3041049731" sldId="263"/>
            <ac:spMk id="7" creationId="{C7E50656-9230-7433-BB90-CF78BD72B8C8}"/>
          </ac:spMkLst>
        </pc:spChg>
        <pc:spChg chg="mod">
          <ac:chgData name="william walthall" userId="f772a56296823cba" providerId="LiveId" clId="{2C5D25F4-40BD-47DD-B903-FB8832FEFCE6}" dt="2026-06-20T18:21:16.851" v="140" actId="1076"/>
          <ac:spMkLst>
            <pc:docMk/>
            <pc:sldMk cId="3041049731" sldId="263"/>
            <ac:spMk id="17" creationId="{9D9457C2-2EA5-607D-CFCC-D3A6637517EE}"/>
          </ac:spMkLst>
        </pc:spChg>
        <pc:spChg chg="del mod">
          <ac:chgData name="william walthall" userId="f772a56296823cba" providerId="LiveId" clId="{2C5D25F4-40BD-47DD-B903-FB8832FEFCE6}" dt="2026-06-20T18:20:02.438" v="133" actId="21"/>
          <ac:spMkLst>
            <pc:docMk/>
            <pc:sldMk cId="3041049731" sldId="263"/>
            <ac:spMk id="18" creationId="{0B2EC08A-4B67-E38B-FE4F-A18A3149DB5F}"/>
          </ac:spMkLst>
        </pc:spChg>
        <pc:spChg chg="del">
          <ac:chgData name="william walthall" userId="f772a56296823cba" providerId="LiveId" clId="{2C5D25F4-40BD-47DD-B903-FB8832FEFCE6}" dt="2026-06-20T18:21:27.151" v="142" actId="478"/>
          <ac:spMkLst>
            <pc:docMk/>
            <pc:sldMk cId="3041049731" sldId="263"/>
            <ac:spMk id="21" creationId="{B020B99C-9174-80ED-66F9-8103061D7C18}"/>
          </ac:spMkLst>
        </pc:spChg>
        <pc:picChg chg="add del mod">
          <ac:chgData name="william walthall" userId="f772a56296823cba" providerId="LiveId" clId="{2C5D25F4-40BD-47DD-B903-FB8832FEFCE6}" dt="2026-06-20T18:22:41.263" v="145" actId="478"/>
          <ac:picMkLst>
            <pc:docMk/>
            <pc:sldMk cId="3041049731" sldId="263"/>
            <ac:picMk id="3" creationId="{55370929-AD58-D185-8786-6ECDAA14C35A}"/>
          </ac:picMkLst>
        </pc:picChg>
        <pc:picChg chg="add mod">
          <ac:chgData name="william walthall" userId="f772a56296823cba" providerId="LiveId" clId="{2C5D25F4-40BD-47DD-B903-FB8832FEFCE6}" dt="2026-06-20T18:22:59.478" v="152" actId="1076"/>
          <ac:picMkLst>
            <pc:docMk/>
            <pc:sldMk cId="3041049731" sldId="263"/>
            <ac:picMk id="6" creationId="{5C665594-3082-DA81-87C7-639E2CA9B8B5}"/>
          </ac:picMkLst>
        </pc:picChg>
      </pc:sldChg>
      <pc:sldChg chg="addSp delSp modSp add mod delAnim modAnim">
        <pc:chgData name="william walthall" userId="f772a56296823cba" providerId="LiveId" clId="{2C5D25F4-40BD-47DD-B903-FB8832FEFCE6}" dt="2026-06-20T18:29:46.077" v="187"/>
        <pc:sldMkLst>
          <pc:docMk/>
          <pc:sldMk cId="4030849029" sldId="264"/>
        </pc:sldMkLst>
        <pc:spChg chg="del">
          <ac:chgData name="william walthall" userId="f772a56296823cba" providerId="LiveId" clId="{2C5D25F4-40BD-47DD-B903-FB8832FEFCE6}" dt="2026-06-20T18:23:04.177" v="153" actId="478"/>
          <ac:spMkLst>
            <pc:docMk/>
            <pc:sldMk cId="4030849029" sldId="264"/>
            <ac:spMk id="17" creationId="{C3C9B9F5-6FFB-EAB1-FB74-00CEFCDA0ED6}"/>
          </ac:spMkLst>
        </pc:spChg>
        <pc:spChg chg="mod">
          <ac:chgData name="william walthall" userId="f772a56296823cba" providerId="LiveId" clId="{2C5D25F4-40BD-47DD-B903-FB8832FEFCE6}" dt="2026-06-20T18:23:08.856" v="154" actId="1076"/>
          <ac:spMkLst>
            <pc:docMk/>
            <pc:sldMk cId="4030849029" sldId="264"/>
            <ac:spMk id="21" creationId="{5C252A87-38CA-386F-519B-88F3838426B6}"/>
          </ac:spMkLst>
        </pc:spChg>
        <pc:picChg chg="add mod">
          <ac:chgData name="william walthall" userId="f772a56296823cba" providerId="LiveId" clId="{2C5D25F4-40BD-47DD-B903-FB8832FEFCE6}" dt="2026-06-20T18:23:42.267" v="160" actId="14100"/>
          <ac:picMkLst>
            <pc:docMk/>
            <pc:sldMk cId="4030849029" sldId="264"/>
            <ac:picMk id="3" creationId="{65C510F3-8790-7FBF-276E-151D349A8A92}"/>
          </ac:picMkLst>
        </pc:picChg>
      </pc:sldChg>
      <pc:sldChg chg="addSp delSp modSp add mod delAnim modAnim">
        <pc:chgData name="william walthall" userId="f772a56296823cba" providerId="LiveId" clId="{2C5D25F4-40BD-47DD-B903-FB8832FEFCE6}" dt="2026-06-20T18:29:55.886" v="188"/>
        <pc:sldMkLst>
          <pc:docMk/>
          <pc:sldMk cId="527612190" sldId="265"/>
        </pc:sldMkLst>
        <pc:spChg chg="del">
          <ac:chgData name="william walthall" userId="f772a56296823cba" providerId="LiveId" clId="{2C5D25F4-40BD-47DD-B903-FB8832FEFCE6}" dt="2026-06-20T18:24:58.326" v="171" actId="478"/>
          <ac:spMkLst>
            <pc:docMk/>
            <pc:sldMk cId="527612190" sldId="265"/>
            <ac:spMk id="5" creationId="{8DD9D29F-35BB-DA55-5967-71A70DD82DA7}"/>
          </ac:spMkLst>
        </pc:spChg>
        <pc:spChg chg="mod">
          <ac:chgData name="william walthall" userId="f772a56296823cba" providerId="LiveId" clId="{2C5D25F4-40BD-47DD-B903-FB8832FEFCE6}" dt="2026-06-20T18:25:52.440" v="172" actId="1076"/>
          <ac:spMkLst>
            <pc:docMk/>
            <pc:sldMk cId="527612190" sldId="265"/>
            <ac:spMk id="7" creationId="{EA61FBAB-5EB1-C6CA-64E3-C5A9267CE58E}"/>
          </ac:spMkLst>
        </pc:spChg>
        <pc:spChg chg="del">
          <ac:chgData name="william walthall" userId="f772a56296823cba" providerId="LiveId" clId="{2C5D25F4-40BD-47DD-B903-FB8832FEFCE6}" dt="2026-06-20T18:25:57.709" v="173" actId="478"/>
          <ac:spMkLst>
            <pc:docMk/>
            <pc:sldMk cId="527612190" sldId="265"/>
            <ac:spMk id="18" creationId="{F3365628-DB3B-3BFA-373B-1EE40561DAA1}"/>
          </ac:spMkLst>
        </pc:spChg>
        <pc:picChg chg="add mod">
          <ac:chgData name="william walthall" userId="f772a56296823cba" providerId="LiveId" clId="{2C5D25F4-40BD-47DD-B903-FB8832FEFCE6}" dt="2026-06-20T18:26:23.565" v="179" actId="1076"/>
          <ac:picMkLst>
            <pc:docMk/>
            <pc:sldMk cId="527612190" sldId="265"/>
            <ac:picMk id="3" creationId="{15A343E4-32D3-7D25-7F88-86D1BA4B4AD8}"/>
          </ac:picMkLst>
        </pc:picChg>
      </pc:sldChg>
      <pc:sldChg chg="addSp delSp modSp add mod delAnim modAnim">
        <pc:chgData name="william walthall" userId="f772a56296823cba" providerId="LiveId" clId="{2C5D25F4-40BD-47DD-B903-FB8832FEFCE6}" dt="2026-06-20T18:30:01.421" v="189"/>
        <pc:sldMkLst>
          <pc:docMk/>
          <pc:sldMk cId="2985112162" sldId="266"/>
        </pc:sldMkLst>
        <pc:spChg chg="del">
          <ac:chgData name="william walthall" userId="f772a56296823cba" providerId="LiveId" clId="{2C5D25F4-40BD-47DD-B903-FB8832FEFCE6}" dt="2026-06-20T18:26:33.690" v="180" actId="478"/>
          <ac:spMkLst>
            <pc:docMk/>
            <pc:sldMk cId="2985112162" sldId="266"/>
            <ac:spMk id="5" creationId="{E74A65E5-7794-1AB5-9486-A3AF90F96C15}"/>
          </ac:spMkLst>
        </pc:spChg>
        <pc:spChg chg="del">
          <ac:chgData name="william walthall" userId="f772a56296823cba" providerId="LiveId" clId="{2C5D25F4-40BD-47DD-B903-FB8832FEFCE6}" dt="2026-06-20T18:26:33.690" v="180" actId="478"/>
          <ac:spMkLst>
            <pc:docMk/>
            <pc:sldMk cId="2985112162" sldId="266"/>
            <ac:spMk id="7" creationId="{EB2961D5-FB98-F19F-2B84-3AF3B2E73D4B}"/>
          </ac:spMkLst>
        </pc:spChg>
        <pc:spChg chg="mod">
          <ac:chgData name="william walthall" userId="f772a56296823cba" providerId="LiveId" clId="{2C5D25F4-40BD-47DD-B903-FB8832FEFCE6}" dt="2026-06-20T18:26:38.059" v="181" actId="1076"/>
          <ac:spMkLst>
            <pc:docMk/>
            <pc:sldMk cId="2985112162" sldId="266"/>
            <ac:spMk id="18" creationId="{F3635975-C2E0-23FC-F879-361894FC9F2D}"/>
          </ac:spMkLst>
        </pc:spChg>
        <pc:picChg chg="add mod">
          <ac:chgData name="william walthall" userId="f772a56296823cba" providerId="LiveId" clId="{2C5D25F4-40BD-47DD-B903-FB8832FEFCE6}" dt="2026-06-20T18:29:03.310" v="185" actId="1076"/>
          <ac:picMkLst>
            <pc:docMk/>
            <pc:sldMk cId="2985112162" sldId="266"/>
            <ac:picMk id="3" creationId="{85BF2CB5-3AC4-EE07-68DC-C10F50FF4A0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5EC671-CD10-4CC3-B323-29AEC78D2140}" type="datetimeFigureOut">
              <a:rPr lang="en-US" smtClean="0"/>
              <a:t>6/20/2026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935F69-25BA-490C-8F62-7DF836420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962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E3B7B-C7B5-42CF-90CF-67B3D21B2314}" type="datetime1">
              <a:rPr lang="en-US" smtClean="0"/>
              <a:t>6/20/2026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45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D9902-F134-45BD-ABD2-80C28059B090}" type="datetime1">
              <a:rPr lang="en-US" smtClean="0"/>
              <a:t>6/20/2026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681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04DB0-379A-41B7-9B29-7F42F0D571D5}" type="datetime1">
              <a:rPr lang="en-US" smtClean="0"/>
              <a:t>6/20/2026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24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96519-E62D-4F8C-AE1E-36928EC7D15C}" type="datetime1">
              <a:rPr lang="en-US" smtClean="0"/>
              <a:t>6/20/2026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91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7AEB6-FCE1-4CD5-923B-84E54F1460D5}" type="datetime1">
              <a:rPr lang="en-US" smtClean="0"/>
              <a:t>6/20/2026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2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74C2F-71A1-43C9-B2F6-A4FAC8157F1A}" type="datetime1">
              <a:rPr lang="en-US" smtClean="0"/>
              <a:t>6/20/2026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40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31DCC-9916-4BB7-A2E9-25EC84C740A7}" type="datetime1">
              <a:rPr lang="en-US" smtClean="0"/>
              <a:t>6/20/2026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26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59146A-335D-4B7F-86AE-5D483B1F631C}" type="datetime1">
              <a:rPr lang="en-US" smtClean="0"/>
              <a:t>6/20/2026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06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71D8EC-8E17-4CE6-99C2-C22488572868}" type="datetime1">
              <a:rPr lang="en-US" smtClean="0"/>
              <a:t>6/20/2026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86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50ABA-DFFA-4B13-BB77-624D9164A38B}" type="datetime1">
              <a:rPr lang="en-US" smtClean="0"/>
              <a:t>6/20/2026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27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0A08F-2B1D-4498-A043-7C299B1C2561}" type="datetime1">
              <a:rPr lang="en-US" smtClean="0"/>
              <a:t>6/20/2026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1CC32-6A6B-4E2E-BBA1-6864F305D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75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E9B64-DC09-41C8-9DE3-DA74AF8D2F97}" type="datetime1">
              <a:rPr lang="en-US" smtClean="0"/>
              <a:t>6/20/2026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1CC32-6A6B-4E2E-BBA1-6864F305DA2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537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</p:sldLayoutIdLst>
  <mc:AlternateContent xmlns:mc="http://schemas.openxmlformats.org/markup-compatibility/2006" xmlns:p14="http://schemas.microsoft.com/office/powerpoint/2010/main">
    <mc:Choice Requires="p14">
      <p:transition spd="slow" p14:dur="9500"/>
    </mc:Choice>
    <mc:Fallback xmlns="">
      <p:transition spd="slow"/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BE402F1-338E-CD42-03A4-3E2692CBA345}"/>
              </a:ext>
            </a:extLst>
          </p:cNvPr>
          <p:cNvSpPr txBox="1"/>
          <p:nvPr/>
        </p:nvSpPr>
        <p:spPr>
          <a:xfrm>
            <a:off x="3046379" y="1482433"/>
            <a:ext cx="6099242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dirty="0"/>
              <a:t>Walk With the Word</a:t>
            </a:r>
          </a:p>
          <a:p>
            <a:pPr algn="ctr"/>
            <a:endParaRPr lang="en-US" sz="4800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6600" b="1" dirty="0"/>
              <a:t>Luke 1</a:t>
            </a:r>
          </a:p>
        </p:txBody>
      </p:sp>
    </p:spTree>
    <p:extLst>
      <p:ext uri="{BB962C8B-B14F-4D97-AF65-F5344CB8AC3E}">
        <p14:creationId xmlns:p14="http://schemas.microsoft.com/office/powerpoint/2010/main" val="400079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F3B53D3-C81A-7E8B-A4F3-5FB00501D6B0}"/>
              </a:ext>
            </a:extLst>
          </p:cNvPr>
          <p:cNvSpPr txBox="1"/>
          <p:nvPr/>
        </p:nvSpPr>
        <p:spPr>
          <a:xfrm>
            <a:off x="917366" y="1034968"/>
            <a:ext cx="974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1:1-4 – Luke, the physician, introduces his </a:t>
            </a:r>
            <a:r>
              <a:rPr lang="en-US" sz="2800" i="1" u="sng" dirty="0"/>
              <a:t>accurate account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9422FD-3052-4B40-EFF9-8A555B639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621" y="1724414"/>
            <a:ext cx="7862662" cy="490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6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67CEE-A78D-BFE2-A24F-C6DCD33C0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251F821-CF04-5BDB-A92C-629D3CDD7F52}"/>
              </a:ext>
            </a:extLst>
          </p:cNvPr>
          <p:cNvSpPr txBox="1"/>
          <p:nvPr/>
        </p:nvSpPr>
        <p:spPr>
          <a:xfrm>
            <a:off x="712683" y="870052"/>
            <a:ext cx="10766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1:5-25 – The angelic announcement:  the birth of </a:t>
            </a:r>
            <a:r>
              <a:rPr lang="en-US" sz="2800" i="1" u="sng" dirty="0"/>
              <a:t>John the Baptist.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0A9A66-666D-6A49-574E-BFBEC3136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749" y="1662809"/>
            <a:ext cx="6277754" cy="35323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34FC6E-BDE5-056F-C4BC-76E65CB60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716" y="5609963"/>
            <a:ext cx="10471998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735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BFE3D-F85C-6860-135D-95434569F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9D9457C2-2EA5-607D-CFCC-D3A6637517EE}"/>
              </a:ext>
            </a:extLst>
          </p:cNvPr>
          <p:cNvSpPr txBox="1"/>
          <p:nvPr/>
        </p:nvSpPr>
        <p:spPr>
          <a:xfrm>
            <a:off x="917366" y="788040"/>
            <a:ext cx="9982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1:26-38 – The angelic announcement:  the birth of </a:t>
            </a:r>
            <a:r>
              <a:rPr lang="en-US" sz="2800" i="1" u="sng" dirty="0"/>
              <a:t>Jesus.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665594-3082-DA81-87C7-639E2CA9B8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962" y="1422545"/>
            <a:ext cx="7975197" cy="510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49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5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DF3AC8-2FDC-B57E-7FDF-FF6952C17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5C252A87-38CA-386F-519B-88F3838426B6}"/>
              </a:ext>
            </a:extLst>
          </p:cNvPr>
          <p:cNvSpPr txBox="1"/>
          <p:nvPr/>
        </p:nvSpPr>
        <p:spPr>
          <a:xfrm>
            <a:off x="1492401" y="548617"/>
            <a:ext cx="9982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1:39-56 – Mary visits Elizabeth, and </a:t>
            </a:r>
            <a:r>
              <a:rPr lang="en-US" sz="2800" i="1" u="sng" dirty="0"/>
              <a:t>Mary’s song.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C510F3-8790-7FBF-276E-151D349A8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006" y="1298543"/>
            <a:ext cx="7269982" cy="530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849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5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1A37C-43DC-8E16-D7CC-97A1D9D1A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1CBC1C-4C36-C9DB-035B-7215650274EE}"/>
              </a:ext>
            </a:extLst>
          </p:cNvPr>
          <p:cNvSpPr txBox="1"/>
          <p:nvPr/>
        </p:nvSpPr>
        <p:spPr>
          <a:xfrm>
            <a:off x="786558" y="764322"/>
            <a:ext cx="974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1:57-66 – The birth of </a:t>
            </a:r>
            <a:r>
              <a:rPr lang="en-US" sz="2800" i="1" u="sng" dirty="0"/>
              <a:t>John the Baptist.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E9B8A8-1F13-B1A6-7020-4E00F0D5F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5485" y="1442300"/>
            <a:ext cx="8936610" cy="502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99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5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2B925-34ED-8123-0753-E834940A5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A61FBAB-5EB1-C6CA-64E3-C5A9267CE58E}"/>
              </a:ext>
            </a:extLst>
          </p:cNvPr>
          <p:cNvSpPr txBox="1"/>
          <p:nvPr/>
        </p:nvSpPr>
        <p:spPr>
          <a:xfrm>
            <a:off x="1389874" y="635506"/>
            <a:ext cx="9746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1:67-79 – The prophecy of </a:t>
            </a:r>
            <a:r>
              <a:rPr lang="en-US" sz="2800" i="1" u="sng" dirty="0"/>
              <a:t>Zechariah.</a:t>
            </a:r>
            <a:endParaRPr lang="en-US" sz="2800" u="sng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A343E4-32D3-7D25-7F88-86D1BA4B4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962" y="1408374"/>
            <a:ext cx="9155688" cy="481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12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5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FD5D7-BAC4-9154-10B3-7807B79E8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3635975-C2E0-23FC-F879-361894FC9F2D}"/>
              </a:ext>
            </a:extLst>
          </p:cNvPr>
          <p:cNvSpPr txBox="1"/>
          <p:nvPr/>
        </p:nvSpPr>
        <p:spPr>
          <a:xfrm>
            <a:off x="861973" y="638666"/>
            <a:ext cx="9982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1:80 – The life of John the Baptist, the last </a:t>
            </a:r>
            <a:r>
              <a:rPr lang="en-US" sz="2800" i="1" u="sng" dirty="0"/>
              <a:t>Old Testament prophet.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BF2CB5-3AC4-EE07-68DC-C10F50FF4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247" y="1545161"/>
            <a:ext cx="7562636" cy="425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112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5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8077</TotalTime>
  <Words>82</Words>
  <Application>Microsoft Office PowerPoint</Application>
  <PresentationFormat>Widescreen</PresentationFormat>
  <Paragraphs>12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Aptos</vt:lpstr>
      <vt:lpstr>Arial</vt:lpstr>
      <vt:lpstr>Calibri</vt:lpstr>
      <vt:lpstr>Calibri Light</vt:lpstr>
      <vt:lpstr>Office 2013 - 2022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william walthall</dc:creator>
  <cp:lastModifiedBy>william walthall</cp:lastModifiedBy>
  <cp:revision>68</cp:revision>
  <dcterms:created xsi:type="dcterms:W3CDTF">2024-09-25T23:04:28Z</dcterms:created>
  <dcterms:modified xsi:type="dcterms:W3CDTF">2026-06-20T18:30:07Z</dcterms:modified>
</cp:coreProperties>
</file>