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FB3079-1382-44E5-A8C6-BE92F0A84CCC}" v="1" dt="2026-04-06T22:52:21.7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5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undo custSel modSld">
      <pc:chgData name="william walthall" userId="f772a56296823cba" providerId="LiveId" clId="{2C5D25F4-40BD-47DD-B903-FB8832FEFCE6}" dt="2026-04-06T22:52:25.702" v="55" actId="20577"/>
      <pc:docMkLst>
        <pc:docMk/>
      </pc:docMkLst>
      <pc:sldChg chg="addSp delSp modSp mod">
        <pc:chgData name="william walthall" userId="f772a56296823cba" providerId="LiveId" clId="{2C5D25F4-40BD-47DD-B903-FB8832FEFCE6}" dt="2026-04-06T22:52:25.702" v="55" actId="20577"/>
        <pc:sldMkLst>
          <pc:docMk/>
          <pc:sldMk cId="4000795167" sldId="256"/>
        </pc:sldMkLst>
        <pc:spChg chg="del">
          <ac:chgData name="william walthall" userId="f772a56296823cba" providerId="LiveId" clId="{2C5D25F4-40BD-47DD-B903-FB8832FEFCE6}" dt="2026-04-06T22:51:57.150" v="50" actId="478"/>
          <ac:spMkLst>
            <pc:docMk/>
            <pc:sldMk cId="4000795167" sldId="256"/>
            <ac:spMk id="2" creationId="{99713718-7740-0E34-4380-77FBEC6DFF7E}"/>
          </ac:spMkLst>
        </pc:spChg>
        <pc:spChg chg="del">
          <ac:chgData name="william walthall" userId="f772a56296823cba" providerId="LiveId" clId="{2C5D25F4-40BD-47DD-B903-FB8832FEFCE6}" dt="2026-04-06T22:51:57.150" v="50" actId="478"/>
          <ac:spMkLst>
            <pc:docMk/>
            <pc:sldMk cId="4000795167" sldId="256"/>
            <ac:spMk id="3" creationId="{E0DB0445-294E-5364-DEFB-010B0E388F9F}"/>
          </ac:spMkLst>
        </pc:spChg>
        <pc:spChg chg="del">
          <ac:chgData name="william walthall" userId="f772a56296823cba" providerId="LiveId" clId="{2C5D25F4-40BD-47DD-B903-FB8832FEFCE6}" dt="2026-04-06T22:51:57.150" v="50" actId="478"/>
          <ac:spMkLst>
            <pc:docMk/>
            <pc:sldMk cId="4000795167" sldId="256"/>
            <ac:spMk id="4" creationId="{AF54BD31-DF30-D677-C270-694D3EC771CE}"/>
          </ac:spMkLst>
        </pc:spChg>
        <pc:spChg chg="del">
          <ac:chgData name="william walthall" userId="f772a56296823cba" providerId="LiveId" clId="{2C5D25F4-40BD-47DD-B903-FB8832FEFCE6}" dt="2026-04-06T22:51:57.150" v="50" actId="478"/>
          <ac:spMkLst>
            <pc:docMk/>
            <pc:sldMk cId="4000795167" sldId="256"/>
            <ac:spMk id="5" creationId="{E85125DD-84AA-36B6-8446-3B8DE9A94D2F}"/>
          </ac:spMkLst>
        </pc:spChg>
        <pc:spChg chg="del">
          <ac:chgData name="william walthall" userId="f772a56296823cba" providerId="LiveId" clId="{2C5D25F4-40BD-47DD-B903-FB8832FEFCE6}" dt="2026-04-06T22:51:57.150" v="50" actId="478"/>
          <ac:spMkLst>
            <pc:docMk/>
            <pc:sldMk cId="4000795167" sldId="256"/>
            <ac:spMk id="6" creationId="{671081E0-119C-1C9A-0EC8-FC61ADCCEA5A}"/>
          </ac:spMkLst>
        </pc:spChg>
        <pc:spChg chg="add del mod">
          <ac:chgData name="william walthall" userId="f772a56296823cba" providerId="LiveId" clId="{2C5D25F4-40BD-47DD-B903-FB8832FEFCE6}" dt="2026-04-06T22:52:19.151" v="53" actId="478"/>
          <ac:spMkLst>
            <pc:docMk/>
            <pc:sldMk cId="4000795167" sldId="256"/>
            <ac:spMk id="8" creationId="{BCC25271-A3DD-19C8-AEE5-A71633B440B4}"/>
          </ac:spMkLst>
        </pc:spChg>
        <pc:spChg chg="add mod">
          <ac:chgData name="william walthall" userId="f772a56296823cba" providerId="LiveId" clId="{2C5D25F4-40BD-47DD-B903-FB8832FEFCE6}" dt="2026-04-06T22:52:25.702" v="55" actId="20577"/>
          <ac:spMkLst>
            <pc:docMk/>
            <pc:sldMk cId="4000795167" sldId="256"/>
            <ac:spMk id="9" creationId="{A6A338FE-1409-F412-4F2F-F1E0ECBBEE40}"/>
          </ac:spMkLst>
        </pc:spChg>
      </pc:sldChg>
      <pc:sldChg chg="addSp delSp modSp mod addAnim delAnim">
        <pc:chgData name="william walthall" userId="f772a56296823cba" providerId="LiveId" clId="{2C5D25F4-40BD-47DD-B903-FB8832FEFCE6}" dt="2026-04-06T22:52:04.164" v="52" actId="478"/>
        <pc:sldMkLst>
          <pc:docMk/>
          <pc:sldMk cId="1762999661" sldId="260"/>
        </pc:sldMkLst>
        <pc:spChg chg="add del mod">
          <ac:chgData name="william walthall" userId="f772a56296823cba" providerId="LiveId" clId="{2C5D25F4-40BD-47DD-B903-FB8832FEFCE6}" dt="2026-04-06T22:52:04.164" v="52" actId="478"/>
          <ac:spMkLst>
            <pc:docMk/>
            <pc:sldMk cId="1762999661" sldId="260"/>
            <ac:spMk id="5" creationId="{391CBC1C-4C36-C9DB-035B-7215650274EE}"/>
          </ac:spMkLst>
        </pc:spChg>
        <pc:spChg chg="add del mod">
          <ac:chgData name="william walthall" userId="f772a56296823cba" providerId="LiveId" clId="{2C5D25F4-40BD-47DD-B903-FB8832FEFCE6}" dt="2026-04-06T22:52:04.164" v="52" actId="478"/>
          <ac:spMkLst>
            <pc:docMk/>
            <pc:sldMk cId="1762999661" sldId="260"/>
            <ac:spMk id="9" creationId="{494F20CB-7893-F7A7-063E-F38BFAE351E0}"/>
          </ac:spMkLst>
        </pc:spChg>
        <pc:spChg chg="add del">
          <ac:chgData name="william walthall" userId="f772a56296823cba" providerId="LiveId" clId="{2C5D25F4-40BD-47DD-B903-FB8832FEFCE6}" dt="2026-04-06T22:52:04.164" v="52" actId="478"/>
          <ac:spMkLst>
            <pc:docMk/>
            <pc:sldMk cId="1762999661" sldId="260"/>
            <ac:spMk id="10" creationId="{C3453EBC-60BE-6F39-A2A9-62F9254087D9}"/>
          </ac:spMkLst>
        </pc:spChg>
        <pc:spChg chg="add del mod">
          <ac:chgData name="william walthall" userId="f772a56296823cba" providerId="LiveId" clId="{2C5D25F4-40BD-47DD-B903-FB8832FEFCE6}" dt="2026-04-06T22:52:04.164" v="52" actId="478"/>
          <ac:spMkLst>
            <pc:docMk/>
            <pc:sldMk cId="1762999661" sldId="260"/>
            <ac:spMk id="14" creationId="{06052D00-4B25-EAEF-36CC-2E9678150458}"/>
          </ac:spMkLst>
        </pc:spChg>
        <pc:spChg chg="add del">
          <ac:chgData name="william walthall" userId="f772a56296823cba" providerId="LiveId" clId="{2C5D25F4-40BD-47DD-B903-FB8832FEFCE6}" dt="2026-04-06T22:52:04.164" v="52" actId="478"/>
          <ac:spMkLst>
            <pc:docMk/>
            <pc:sldMk cId="1762999661" sldId="260"/>
            <ac:spMk id="15" creationId="{E9AFA248-AA45-09A3-3403-3E03D61620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6A338FE-1409-F412-4F2F-F1E0ECBBEE40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10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77335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10:1-24 – Jesus sends out the 72 for </a:t>
            </a:r>
            <a:r>
              <a:rPr lang="en-US" sz="2800" i="1" u="sng" dirty="0"/>
              <a:t>on-the-job training.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337026" y="1388521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He sends them out because the </a:t>
            </a:r>
            <a:r>
              <a:rPr lang="en-US" sz="2800" i="1" u="sng" dirty="0"/>
              <a:t>harvest is plentiful.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337025" y="200368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to recognize those who receive them: </a:t>
            </a:r>
            <a:r>
              <a:rPr lang="en-US" sz="2800" i="1" u="sng" dirty="0"/>
              <a:t>peace.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230D2-F7EE-F592-8F53-63DDB79A5483}"/>
              </a:ext>
            </a:extLst>
          </p:cNvPr>
          <p:cNvSpPr txBox="1"/>
          <p:nvPr/>
        </p:nvSpPr>
        <p:spPr>
          <a:xfrm>
            <a:off x="1337025" y="2618847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There will be those who </a:t>
            </a:r>
            <a:r>
              <a:rPr lang="en-US" sz="2800" i="1" u="sng" dirty="0"/>
              <a:t>reject the Good News.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576BE-BEB4-587A-64FA-46BAAD09F79A}"/>
              </a:ext>
            </a:extLst>
          </p:cNvPr>
          <p:cNvSpPr txBox="1"/>
          <p:nvPr/>
        </p:nvSpPr>
        <p:spPr>
          <a:xfrm>
            <a:off x="1337025" y="323401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key word: </a:t>
            </a:r>
            <a:r>
              <a:rPr lang="en-US" sz="2800" i="1" u="sng" dirty="0"/>
              <a:t>repentance.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AF2962-28C0-0AAD-9928-4435B3C7F83F}"/>
              </a:ext>
            </a:extLst>
          </p:cNvPr>
          <p:cNvSpPr txBox="1"/>
          <p:nvPr/>
        </p:nvSpPr>
        <p:spPr>
          <a:xfrm>
            <a:off x="1337025" y="384917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results of sharing the gospel: </a:t>
            </a:r>
            <a:r>
              <a:rPr lang="en-US" sz="2800" i="1" u="sng" dirty="0"/>
              <a:t>joy.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A11721-700C-9752-0AC9-AB97B927B3AF}"/>
              </a:ext>
            </a:extLst>
          </p:cNvPr>
          <p:cNvSpPr txBox="1"/>
          <p:nvPr/>
        </p:nvSpPr>
        <p:spPr>
          <a:xfrm>
            <a:off x="1337024" y="446433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Their mission results:</a:t>
            </a:r>
            <a:r>
              <a:rPr lang="en-US" sz="2800" i="1" u="sng" dirty="0"/>
              <a:t> defeat for Satan.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8044A4-3784-723A-E15A-1EB6F95E7028}"/>
              </a:ext>
            </a:extLst>
          </p:cNvPr>
          <p:cNvSpPr txBox="1"/>
          <p:nvPr/>
        </p:nvSpPr>
        <p:spPr>
          <a:xfrm>
            <a:off x="1337023" y="5079499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reason to rejoice: their names are </a:t>
            </a:r>
            <a:r>
              <a:rPr lang="en-US" sz="2800" i="1" u="sng" dirty="0"/>
              <a:t>recorded in heaven.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2" grpId="0"/>
      <p:bldP spid="3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921641" y="79916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10:25-37 – Testing Jesus’ knowledge by </a:t>
            </a:r>
            <a:r>
              <a:rPr lang="en-US" sz="2800" i="1" u="sng" dirty="0"/>
              <a:t>a lawyer.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F20CB-7893-F7A7-063E-F38BFAE351E0}"/>
              </a:ext>
            </a:extLst>
          </p:cNvPr>
          <p:cNvSpPr txBox="1"/>
          <p:nvPr/>
        </p:nvSpPr>
        <p:spPr>
          <a:xfrm>
            <a:off x="1374805" y="170584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lawyer gets the </a:t>
            </a:r>
            <a:r>
              <a:rPr lang="en-US" sz="2800" i="1" u="sng" dirty="0"/>
              <a:t>correct answer.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53EBC-60BE-6F39-A2A9-62F9254087D9}"/>
              </a:ext>
            </a:extLst>
          </p:cNvPr>
          <p:cNvSpPr txBox="1"/>
          <p:nvPr/>
        </p:nvSpPr>
        <p:spPr>
          <a:xfrm>
            <a:off x="1374804" y="247489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lawyer tests Jesus: “Who is my </a:t>
            </a:r>
            <a:r>
              <a:rPr lang="en-US" sz="2800" i="1" u="sng" dirty="0"/>
              <a:t>neighbor?”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052D00-4B25-EAEF-36CC-2E9678150458}"/>
              </a:ext>
            </a:extLst>
          </p:cNvPr>
          <p:cNvSpPr txBox="1"/>
          <p:nvPr/>
        </p:nvSpPr>
        <p:spPr>
          <a:xfrm>
            <a:off x="1374804" y="324393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“neighbor” defined: </a:t>
            </a:r>
            <a:r>
              <a:rPr lang="en-US" sz="2800"/>
              <a:t>the “one </a:t>
            </a:r>
            <a:r>
              <a:rPr lang="en-US" sz="2800" dirty="0"/>
              <a:t>who </a:t>
            </a:r>
            <a:r>
              <a:rPr lang="en-US" sz="2800"/>
              <a:t>showed </a:t>
            </a:r>
            <a:r>
              <a:rPr lang="en-US" sz="2800" i="1" u="sng"/>
              <a:t>mercy</a:t>
            </a:r>
            <a:r>
              <a:rPr lang="en-US" sz="2800" i="1" u="sng" dirty="0"/>
              <a:t>.”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AFA248-AA45-09A3-3403-3E03D61620DA}"/>
              </a:ext>
            </a:extLst>
          </p:cNvPr>
          <p:cNvSpPr txBox="1"/>
          <p:nvPr/>
        </p:nvSpPr>
        <p:spPr>
          <a:xfrm>
            <a:off x="921641" y="436732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10:38-42 – Jesus teaches Martha: “Keep it </a:t>
            </a:r>
            <a:r>
              <a:rPr lang="en-US" sz="2800" i="1" u="sng" dirty="0"/>
              <a:t>simple!”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7960</TotalTime>
  <Words>134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77</cp:revision>
  <dcterms:created xsi:type="dcterms:W3CDTF">2024-09-25T23:04:28Z</dcterms:created>
  <dcterms:modified xsi:type="dcterms:W3CDTF">2026-04-06T22:52:27Z</dcterms:modified>
</cp:coreProperties>
</file>