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</p:sldMasterIdLst>
  <p:notesMasterIdLst>
    <p:notesMasterId r:id="rId5"/>
  </p:notesMasterIdLst>
  <p:sldIdLst>
    <p:sldId id="256" r:id="rId2"/>
    <p:sldId id="257" r:id="rId3"/>
    <p:sldId id="260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F3EDBC2-DE2A-42DB-9D92-46202A8E800C}">
          <p14:sldIdLst>
            <p14:sldId id="256"/>
          </p14:sldIdLst>
        </p14:section>
        <p14:section name="Untitled Section" id="{E25828D1-205A-4BDF-87CE-0406423A0A3E}">
          <p14:sldIdLst>
            <p14:sldId id="257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B21AA3-C9FC-4962-A161-D3ADB35B87F5}" v="1" dt="2026-04-06T22:52:51.1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49" d="100"/>
          <a:sy n="49" d="100"/>
        </p:scale>
        <p:origin x="54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 walthall" userId="f772a56296823cba" providerId="LiveId" clId="{2C5D25F4-40BD-47DD-B903-FB8832FEFCE6}"/>
    <pc:docChg chg="custSel modSld">
      <pc:chgData name="william walthall" userId="f772a56296823cba" providerId="LiveId" clId="{2C5D25F4-40BD-47DD-B903-FB8832FEFCE6}" dt="2026-04-06T22:52:55.492" v="56" actId="20577"/>
      <pc:docMkLst>
        <pc:docMk/>
      </pc:docMkLst>
      <pc:sldChg chg="addSp delSp modSp mod">
        <pc:chgData name="william walthall" userId="f772a56296823cba" providerId="LiveId" clId="{2C5D25F4-40BD-47DD-B903-FB8832FEFCE6}" dt="2026-04-06T22:52:55.492" v="56" actId="20577"/>
        <pc:sldMkLst>
          <pc:docMk/>
          <pc:sldMk cId="4000795167" sldId="256"/>
        </pc:sldMkLst>
        <pc:spChg chg="del">
          <ac:chgData name="william walthall" userId="f772a56296823cba" providerId="LiveId" clId="{2C5D25F4-40BD-47DD-B903-FB8832FEFCE6}" dt="2026-04-06T22:52:47.071" v="52" actId="478"/>
          <ac:spMkLst>
            <pc:docMk/>
            <pc:sldMk cId="4000795167" sldId="256"/>
            <ac:spMk id="2" creationId="{99713718-7740-0E34-4380-77FBEC6DFF7E}"/>
          </ac:spMkLst>
        </pc:spChg>
        <pc:spChg chg="del">
          <ac:chgData name="william walthall" userId="f772a56296823cba" providerId="LiveId" clId="{2C5D25F4-40BD-47DD-B903-FB8832FEFCE6}" dt="2026-04-06T22:52:47.071" v="52" actId="478"/>
          <ac:spMkLst>
            <pc:docMk/>
            <pc:sldMk cId="4000795167" sldId="256"/>
            <ac:spMk id="3" creationId="{E0DB0445-294E-5364-DEFB-010B0E388F9F}"/>
          </ac:spMkLst>
        </pc:spChg>
        <pc:spChg chg="del">
          <ac:chgData name="william walthall" userId="f772a56296823cba" providerId="LiveId" clId="{2C5D25F4-40BD-47DD-B903-FB8832FEFCE6}" dt="2026-04-06T22:52:47.071" v="52" actId="478"/>
          <ac:spMkLst>
            <pc:docMk/>
            <pc:sldMk cId="4000795167" sldId="256"/>
            <ac:spMk id="4" creationId="{AF54BD31-DF30-D677-C270-694D3EC771CE}"/>
          </ac:spMkLst>
        </pc:spChg>
        <pc:spChg chg="del">
          <ac:chgData name="william walthall" userId="f772a56296823cba" providerId="LiveId" clId="{2C5D25F4-40BD-47DD-B903-FB8832FEFCE6}" dt="2026-04-06T22:52:47.071" v="52" actId="478"/>
          <ac:spMkLst>
            <pc:docMk/>
            <pc:sldMk cId="4000795167" sldId="256"/>
            <ac:spMk id="5" creationId="{E85125DD-84AA-36B6-8446-3B8DE9A94D2F}"/>
          </ac:spMkLst>
        </pc:spChg>
        <pc:spChg chg="del">
          <ac:chgData name="william walthall" userId="f772a56296823cba" providerId="LiveId" clId="{2C5D25F4-40BD-47DD-B903-FB8832FEFCE6}" dt="2026-04-06T22:52:47.071" v="52" actId="478"/>
          <ac:spMkLst>
            <pc:docMk/>
            <pc:sldMk cId="4000795167" sldId="256"/>
            <ac:spMk id="6" creationId="{671081E0-119C-1C9A-0EC8-FC61ADCCEA5A}"/>
          </ac:spMkLst>
        </pc:spChg>
        <pc:spChg chg="add del mod">
          <ac:chgData name="william walthall" userId="f772a56296823cba" providerId="LiveId" clId="{2C5D25F4-40BD-47DD-B903-FB8832FEFCE6}" dt="2026-04-06T22:52:49.703" v="53" actId="478"/>
          <ac:spMkLst>
            <pc:docMk/>
            <pc:sldMk cId="4000795167" sldId="256"/>
            <ac:spMk id="8" creationId="{E5B6D1C7-0C1A-0D82-5846-D30D2687D79A}"/>
          </ac:spMkLst>
        </pc:spChg>
        <pc:spChg chg="add mod">
          <ac:chgData name="william walthall" userId="f772a56296823cba" providerId="LiveId" clId="{2C5D25F4-40BD-47DD-B903-FB8832FEFCE6}" dt="2026-04-06T22:52:55.492" v="56" actId="20577"/>
          <ac:spMkLst>
            <pc:docMk/>
            <pc:sldMk cId="4000795167" sldId="256"/>
            <ac:spMk id="9" creationId="{20C6DD31-43B0-90FD-C1AE-408A839AEA2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EC671-CD10-4CC3-B323-29AEC78D2140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35F69-25BA-490C-8F62-7DF836420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62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3B7B-C7B5-42CF-90CF-67B3D21B2314}" type="datetime1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45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9902-F134-45BD-ABD2-80C28059B090}" type="datetime1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8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04DB0-379A-41B7-9B29-7F42F0D571D5}" type="datetime1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24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6519-E62D-4F8C-AE1E-36928EC7D15C}" type="datetime1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91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7AEB6-FCE1-4CD5-923B-84E54F1460D5}" type="datetime1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2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4C2F-71A1-43C9-B2F6-A4FAC8157F1A}" type="datetime1">
              <a:rPr lang="en-US" smtClean="0"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40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1DCC-9916-4BB7-A2E9-25EC84C740A7}" type="datetime1">
              <a:rPr lang="en-US" smtClean="0"/>
              <a:t>4/6/2026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6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146A-335D-4B7F-86AE-5D483B1F631C}" type="datetime1">
              <a:rPr lang="en-US" smtClean="0"/>
              <a:t>4/6/2026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06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D8EC-8E17-4CE6-99C2-C22488572868}" type="datetime1">
              <a:rPr lang="en-US" smtClean="0"/>
              <a:t>4/6/2026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86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50ABA-DFFA-4B13-BB77-624D9164A38B}" type="datetime1">
              <a:rPr lang="en-US" smtClean="0"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0A08F-2B1D-4498-A043-7C299B1C2561}" type="datetime1">
              <a:rPr lang="en-US" smtClean="0"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5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E9B64-DC09-41C8-9DE3-DA74AF8D2F97}" type="datetime1">
              <a:rPr lang="en-US" smtClean="0"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5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0C6DD31-43B0-90FD-C1AE-408A839AEA26}"/>
              </a:ext>
            </a:extLst>
          </p:cNvPr>
          <p:cNvSpPr txBox="1"/>
          <p:nvPr/>
        </p:nvSpPr>
        <p:spPr>
          <a:xfrm>
            <a:off x="3046379" y="1482433"/>
            <a:ext cx="6099242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/>
              <a:t>Walk With the Word</a:t>
            </a:r>
          </a:p>
          <a:p>
            <a:pPr algn="ctr"/>
            <a:endParaRPr lang="en-US" sz="4800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6600" b="1"/>
              <a:t>Luke 11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400079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F3B53D3-C81A-7E8B-A4F3-5FB00501D6B0}"/>
              </a:ext>
            </a:extLst>
          </p:cNvPr>
          <p:cNvSpPr txBox="1"/>
          <p:nvPr/>
        </p:nvSpPr>
        <p:spPr>
          <a:xfrm>
            <a:off x="917366" y="773358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11:1-13 – Jesus teaches us about </a:t>
            </a:r>
            <a:r>
              <a:rPr lang="en-US" sz="2800" i="1" u="sng" dirty="0"/>
              <a:t>prayer.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723CC9-A3D9-A5E2-0EF2-F72871895F0A}"/>
              </a:ext>
            </a:extLst>
          </p:cNvPr>
          <p:cNvSpPr txBox="1"/>
          <p:nvPr/>
        </p:nvSpPr>
        <p:spPr>
          <a:xfrm>
            <a:off x="1337026" y="1661282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Luke reminds us that Jesus prayed </a:t>
            </a:r>
            <a:r>
              <a:rPr lang="en-US" sz="2800" i="1" u="sng" dirty="0"/>
              <a:t>constantly.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C17EA5-0B58-4107-CD38-805A6D2FBAFC}"/>
              </a:ext>
            </a:extLst>
          </p:cNvPr>
          <p:cNvSpPr txBox="1"/>
          <p:nvPr/>
        </p:nvSpPr>
        <p:spPr>
          <a:xfrm>
            <a:off x="1337025" y="2549206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Jesus’ radical instruction on what it means to </a:t>
            </a:r>
            <a:r>
              <a:rPr lang="en-US" sz="2800" i="1" u="sng" dirty="0"/>
              <a:t>pray.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F230D2-F7EE-F592-8F53-63DDB79A5483}"/>
              </a:ext>
            </a:extLst>
          </p:cNvPr>
          <p:cNvSpPr txBox="1"/>
          <p:nvPr/>
        </p:nvSpPr>
        <p:spPr>
          <a:xfrm>
            <a:off x="1337025" y="3437130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Jesus’ emphasis on the need for faith and </a:t>
            </a:r>
            <a:r>
              <a:rPr lang="en-US" sz="2800" i="1" u="sng" dirty="0"/>
              <a:t>perseverance.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5576BE-BEB4-587A-64FA-46BAAD09F79A}"/>
              </a:ext>
            </a:extLst>
          </p:cNvPr>
          <p:cNvSpPr txBox="1"/>
          <p:nvPr/>
        </p:nvSpPr>
        <p:spPr>
          <a:xfrm>
            <a:off x="1337024" y="4325055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Jesus links prayer and the activity of </a:t>
            </a:r>
            <a:r>
              <a:rPr lang="en-US" sz="2800" i="1" u="sng" dirty="0"/>
              <a:t>the Holy Spirit.</a:t>
            </a:r>
          </a:p>
        </p:txBody>
      </p:sp>
    </p:spTree>
    <p:extLst>
      <p:ext uri="{BB962C8B-B14F-4D97-AF65-F5344CB8AC3E}">
        <p14:creationId xmlns:p14="http://schemas.microsoft.com/office/powerpoint/2010/main" val="152526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/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1A37C-43DC-8E16-D7CC-97A1D9D1A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1CBC1C-4C36-C9DB-035B-7215650274EE}"/>
              </a:ext>
            </a:extLst>
          </p:cNvPr>
          <p:cNvSpPr txBox="1"/>
          <p:nvPr/>
        </p:nvSpPr>
        <p:spPr>
          <a:xfrm>
            <a:off x="921641" y="799169"/>
            <a:ext cx="9746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11:14-28 – Jesus casts out a “mute” demon and teaches on the</a:t>
            </a:r>
            <a:br>
              <a:rPr lang="en-US" sz="2800" dirty="0"/>
            </a:br>
            <a:r>
              <a:rPr lang="en-US" sz="2800" dirty="0"/>
              <a:t>      evil ploys of </a:t>
            </a:r>
            <a:r>
              <a:rPr lang="en-US" sz="2800" i="1" u="sng" dirty="0"/>
              <a:t>Satan and demons.</a:t>
            </a:r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4F20CB-7893-F7A7-063E-F38BFAE351E0}"/>
              </a:ext>
            </a:extLst>
          </p:cNvPr>
          <p:cNvSpPr txBox="1"/>
          <p:nvPr/>
        </p:nvSpPr>
        <p:spPr>
          <a:xfrm>
            <a:off x="1374804" y="2069050"/>
            <a:ext cx="99826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key to protection against Satan: “…hear the word of God</a:t>
            </a:r>
            <a:br>
              <a:rPr lang="en-US" sz="2800" dirty="0"/>
            </a:br>
            <a:r>
              <a:rPr lang="en-US" sz="2800" dirty="0"/>
              <a:t>        and </a:t>
            </a:r>
            <a:r>
              <a:rPr lang="en-US" sz="2800" i="1" u="sng" dirty="0"/>
              <a:t>observe it.”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453EBC-60BE-6F39-A2A9-62F9254087D9}"/>
              </a:ext>
            </a:extLst>
          </p:cNvPr>
          <p:cNvSpPr txBox="1"/>
          <p:nvPr/>
        </p:nvSpPr>
        <p:spPr>
          <a:xfrm>
            <a:off x="921641" y="3429000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11:29-36 – Jesus will show only the sign of </a:t>
            </a:r>
            <a:r>
              <a:rPr lang="en-US" sz="2800" i="1" u="sng" dirty="0"/>
              <a:t>Jonah.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052D00-4B25-EAEF-36CC-2E9678150458}"/>
              </a:ext>
            </a:extLst>
          </p:cNvPr>
          <p:cNvSpPr txBox="1"/>
          <p:nvPr/>
        </p:nvSpPr>
        <p:spPr>
          <a:xfrm>
            <a:off x="921640" y="4286640"/>
            <a:ext cx="10830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11:37-54 – Jesus exposes the corruption of the Jew’s </a:t>
            </a:r>
            <a:r>
              <a:rPr lang="en-US" sz="2800" i="1" u="sng" dirty="0"/>
              <a:t>spiritual leadership.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AFA248-AA45-09A3-3403-3E03D61620DA}"/>
              </a:ext>
            </a:extLst>
          </p:cNvPr>
          <p:cNvSpPr txBox="1"/>
          <p:nvPr/>
        </p:nvSpPr>
        <p:spPr>
          <a:xfrm>
            <a:off x="1374804" y="4911126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Their problem is </a:t>
            </a:r>
            <a:r>
              <a:rPr lang="en-US" sz="2800" i="1" u="sng" dirty="0"/>
              <a:t>their hearts.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900E84-0F2D-AB89-67D5-B7A42C26EEAD}"/>
              </a:ext>
            </a:extLst>
          </p:cNvPr>
          <p:cNvSpPr txBox="1"/>
          <p:nvPr/>
        </p:nvSpPr>
        <p:spPr>
          <a:xfrm>
            <a:off x="1374804" y="5535611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From Abel (first murder) to </a:t>
            </a:r>
            <a:r>
              <a:rPr lang="en-US" sz="2800" i="1" u="sng" dirty="0"/>
              <a:t>Zechariah</a:t>
            </a:r>
            <a:r>
              <a:rPr lang="en-US" sz="2800" dirty="0"/>
              <a:t> (last murder).</a:t>
            </a:r>
          </a:p>
        </p:txBody>
      </p:sp>
    </p:spTree>
    <p:extLst>
      <p:ext uri="{BB962C8B-B14F-4D97-AF65-F5344CB8AC3E}">
        <p14:creationId xmlns:p14="http://schemas.microsoft.com/office/powerpoint/2010/main" val="176299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7971</TotalTime>
  <Words>138</Words>
  <Application>Microsoft Office PowerPoint</Application>
  <PresentationFormat>Widescreen</PresentationFormat>
  <Paragraphs>16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Arial</vt:lpstr>
      <vt:lpstr>Calibri</vt:lpstr>
      <vt:lpstr>Calibri Light</vt:lpstr>
      <vt:lpstr>Office 2013 - 2022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william walthall</dc:creator>
  <cp:lastModifiedBy>william walthall</cp:lastModifiedBy>
  <cp:revision>78</cp:revision>
  <dcterms:created xsi:type="dcterms:W3CDTF">2024-09-25T23:04:28Z</dcterms:created>
  <dcterms:modified xsi:type="dcterms:W3CDTF">2026-04-06T22:52:57Z</dcterms:modified>
</cp:coreProperties>
</file>