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5"/>
  </p:notesMasterIdLst>
  <p:sldIdLst>
    <p:sldId id="256" r:id="rId2"/>
    <p:sldId id="257" r:id="rId3"/>
    <p:sldId id="260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F3EDBC2-DE2A-42DB-9D92-46202A8E800C}">
          <p14:sldIdLst>
            <p14:sldId id="256"/>
          </p14:sldIdLst>
        </p14:section>
        <p14:section name="Untitled Section" id="{E25828D1-205A-4BDF-87CE-0406423A0A3E}">
          <p14:sldIdLst>
            <p14:sldId id="257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walthall" userId="f772a56296823cba" providerId="LiveId" clId="{4BA45501-BB18-4C42-BF37-724D5004BCF0}"/>
    <pc:docChg chg="modSld">
      <pc:chgData name="william walthall" userId="f772a56296823cba" providerId="LiveId" clId="{4BA45501-BB18-4C42-BF37-724D5004BCF0}" dt="2026-07-14T20:06:15.110" v="2" actId="465"/>
      <pc:docMkLst>
        <pc:docMk/>
      </pc:docMkLst>
      <pc:sldChg chg="modSp mod">
        <pc:chgData name="william walthall" userId="f772a56296823cba" providerId="LiveId" clId="{4BA45501-BB18-4C42-BF37-724D5004BCF0}" dt="2026-07-14T20:06:15.110" v="2" actId="465"/>
        <pc:sldMkLst>
          <pc:docMk/>
          <pc:sldMk cId="1525269399" sldId="257"/>
        </pc:sldMkLst>
        <pc:spChg chg="mod">
          <ac:chgData name="william walthall" userId="f772a56296823cba" providerId="LiveId" clId="{4BA45501-BB18-4C42-BF37-724D5004BCF0}" dt="2026-07-14T20:06:05.098" v="0" actId="1076"/>
          <ac:spMkLst>
            <pc:docMk/>
            <pc:sldMk cId="1525269399" sldId="257"/>
            <ac:spMk id="5" creationId="{FF3B53D3-C81A-7E8B-A4F3-5FB00501D6B0}"/>
          </ac:spMkLst>
        </pc:spChg>
        <pc:spChg chg="mod">
          <ac:chgData name="william walthall" userId="f772a56296823cba" providerId="LiveId" clId="{4BA45501-BB18-4C42-BF37-724D5004BCF0}" dt="2026-07-14T20:06:15.110" v="2" actId="465"/>
          <ac:spMkLst>
            <pc:docMk/>
            <pc:sldMk cId="1525269399" sldId="257"/>
            <ac:spMk id="7" creationId="{02723CC9-A3D9-A5E2-0EF2-F72871895F0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EC671-CD10-4CC3-B323-29AEC78D2140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35F69-25BA-490C-8F62-7DF836420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6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3B7B-C7B5-42CF-90CF-67B3D21B2314}" type="datetime1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9902-F134-45BD-ABD2-80C28059B090}" type="datetime1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04DB0-379A-41B7-9B29-7F42F0D571D5}" type="datetime1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4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1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EB6-FCE1-4CD5-923B-84E54F1460D5}" type="datetime1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4C2F-71A1-43C9-B2F6-A4FAC8157F1A}" type="datetime1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1DCC-9916-4BB7-A2E9-25EC84C740A7}" type="datetime1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146A-335D-4B7F-86AE-5D483B1F631C}" type="datetime1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6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0ABA-DFFA-4B13-BB77-624D9164A38B}" type="datetime1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0A08F-2B1D-4498-A043-7C299B1C2561}" type="datetime1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5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E9B64-DC09-41C8-9DE3-DA74AF8D2F97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6F44DD9-BDCE-81FD-AB0B-9DF00B034CF0}"/>
              </a:ext>
            </a:extLst>
          </p:cNvPr>
          <p:cNvSpPr txBox="1"/>
          <p:nvPr/>
        </p:nvSpPr>
        <p:spPr>
          <a:xfrm>
            <a:off x="3046379" y="1482433"/>
            <a:ext cx="609924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/>
              <a:t>Walk With the Word</a:t>
            </a:r>
          </a:p>
          <a:p>
            <a:pPr algn="ctr"/>
            <a:endParaRPr lang="en-US" sz="4800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6600" b="1" dirty="0"/>
              <a:t>Luke 12</a:t>
            </a:r>
          </a:p>
        </p:txBody>
      </p:sp>
    </p:spTree>
    <p:extLst>
      <p:ext uri="{BB962C8B-B14F-4D97-AF65-F5344CB8AC3E}">
        <p14:creationId xmlns:p14="http://schemas.microsoft.com/office/powerpoint/2010/main" val="400079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3B53D3-C81A-7E8B-A4F3-5FB00501D6B0}"/>
              </a:ext>
            </a:extLst>
          </p:cNvPr>
          <p:cNvSpPr txBox="1"/>
          <p:nvPr/>
        </p:nvSpPr>
        <p:spPr>
          <a:xfrm>
            <a:off x="917366" y="916233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12:1-12 – Instructions on properly placed </a:t>
            </a:r>
            <a:r>
              <a:rPr lang="en-US" sz="2800" i="1" u="sng" dirty="0"/>
              <a:t>fear.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723CC9-A3D9-A5E2-0EF2-F72871895F0A}"/>
              </a:ext>
            </a:extLst>
          </p:cNvPr>
          <p:cNvSpPr txBox="1"/>
          <p:nvPr/>
        </p:nvSpPr>
        <p:spPr>
          <a:xfrm>
            <a:off x="917366" y="2533256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12:13-21 – Instructions on every form of </a:t>
            </a:r>
            <a:r>
              <a:rPr lang="en-US" sz="2800" i="1" u="sng" dirty="0"/>
              <a:t>greed.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C17EA5-0B58-4107-CD38-805A6D2FBAFC}"/>
              </a:ext>
            </a:extLst>
          </p:cNvPr>
          <p:cNvSpPr txBox="1"/>
          <p:nvPr/>
        </p:nvSpPr>
        <p:spPr>
          <a:xfrm>
            <a:off x="917366" y="4150279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12:22-34 – Instructions on anxiety and </a:t>
            </a:r>
            <a:r>
              <a:rPr lang="en-US" sz="2800" i="1" u="sng" dirty="0"/>
              <a:t>worry.</a:t>
            </a:r>
          </a:p>
        </p:txBody>
      </p:sp>
    </p:spTree>
    <p:extLst>
      <p:ext uri="{BB962C8B-B14F-4D97-AF65-F5344CB8AC3E}">
        <p14:creationId xmlns:p14="http://schemas.microsoft.com/office/powerpoint/2010/main" val="152526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A37C-43DC-8E16-D7CC-97A1D9D1A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1CBC1C-4C36-C9DB-035B-7215650274EE}"/>
              </a:ext>
            </a:extLst>
          </p:cNvPr>
          <p:cNvSpPr txBox="1"/>
          <p:nvPr/>
        </p:nvSpPr>
        <p:spPr>
          <a:xfrm>
            <a:off x="921641" y="799169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12:35-48 – Instructions on being alert and </a:t>
            </a:r>
            <a:r>
              <a:rPr lang="en-US" sz="2800" i="1" u="sng" dirty="0"/>
              <a:t>ready.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4F20CB-7893-F7A7-063E-F38BFAE351E0}"/>
              </a:ext>
            </a:extLst>
          </p:cNvPr>
          <p:cNvSpPr txBox="1"/>
          <p:nvPr/>
        </p:nvSpPr>
        <p:spPr>
          <a:xfrm>
            <a:off x="921641" y="2498548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12:49-53 – Instructions on potential </a:t>
            </a:r>
            <a:r>
              <a:rPr lang="en-US" sz="2800" i="1" u="sng" dirty="0"/>
              <a:t>rejection.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453EBC-60BE-6F39-A2A9-62F9254087D9}"/>
              </a:ext>
            </a:extLst>
          </p:cNvPr>
          <p:cNvSpPr txBox="1"/>
          <p:nvPr/>
        </p:nvSpPr>
        <p:spPr>
          <a:xfrm>
            <a:off x="921641" y="4197927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12:54-59 – Instructions on constantly being </a:t>
            </a:r>
            <a:r>
              <a:rPr lang="en-US" sz="2800" i="1" u="sng" dirty="0"/>
              <a:t>alert.</a:t>
            </a:r>
          </a:p>
        </p:txBody>
      </p:sp>
    </p:spTree>
    <p:extLst>
      <p:ext uri="{BB962C8B-B14F-4D97-AF65-F5344CB8AC3E}">
        <p14:creationId xmlns:p14="http://schemas.microsoft.com/office/powerpoint/2010/main" val="176299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7983</TotalTime>
  <Words>55</Words>
  <Application>Microsoft Office PowerPoint</Application>
  <PresentationFormat>Widescreen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Office 2013 - 2022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walthall</dc:creator>
  <cp:lastModifiedBy>william walthall</cp:lastModifiedBy>
  <cp:revision>79</cp:revision>
  <dcterms:created xsi:type="dcterms:W3CDTF">2024-09-25T23:04:28Z</dcterms:created>
  <dcterms:modified xsi:type="dcterms:W3CDTF">2026-07-14T20:06:15Z</dcterms:modified>
</cp:coreProperties>
</file>