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9"/>
  </p:notesMasterIdLst>
  <p:sldIdLst>
    <p:sldId id="256" r:id="rId2"/>
    <p:sldId id="257" r:id="rId3"/>
    <p:sldId id="263" r:id="rId4"/>
    <p:sldId id="262" r:id="rId5"/>
    <p:sldId id="260" r:id="rId6"/>
    <p:sldId id="261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57"/>
            <p14:sldId id="263"/>
            <p14:sldId id="262"/>
            <p14:sldId id="260"/>
            <p14:sldId id="261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1F543E-76F9-45E3-B4F1-2A3F6D27F2D5}" v="191" dt="2026-07-17T22:07:03.6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42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4BA45501-BB18-4C42-BF37-724D5004BCF0}"/>
    <pc:docChg chg="custSel addSld modSld modSection">
      <pc:chgData name="william walthall" userId="f772a56296823cba" providerId="LiveId" clId="{4BA45501-BB18-4C42-BF37-724D5004BCF0}" dt="2026-07-17T22:07:36.361" v="400" actId="1076"/>
      <pc:docMkLst>
        <pc:docMk/>
      </pc:docMkLst>
      <pc:sldChg chg="addSp delSp modSp mod delAnim modAnim">
        <pc:chgData name="william walthall" userId="f772a56296823cba" providerId="LiveId" clId="{4BA45501-BB18-4C42-BF37-724D5004BCF0}" dt="2026-07-17T21:17:50.525" v="308"/>
        <pc:sldMkLst>
          <pc:docMk/>
          <pc:sldMk cId="1525269399" sldId="257"/>
        </pc:sldMkLst>
        <pc:spChg chg="del mod">
          <ac:chgData name="william walthall" userId="f772a56296823cba" providerId="LiveId" clId="{4BA45501-BB18-4C42-BF37-724D5004BCF0}" dt="2026-07-17T20:42:58.697" v="99" actId="478"/>
          <ac:spMkLst>
            <pc:docMk/>
            <pc:sldMk cId="1525269399" sldId="257"/>
            <ac:spMk id="2" creationId="{32B4A4F1-634D-D2D1-14BB-C2B2069588B7}"/>
          </ac:spMkLst>
        </pc:spChg>
        <pc:spChg chg="del">
          <ac:chgData name="william walthall" userId="f772a56296823cba" providerId="LiveId" clId="{4BA45501-BB18-4C42-BF37-724D5004BCF0}" dt="2026-07-17T20:43:00.639" v="100" actId="478"/>
          <ac:spMkLst>
            <pc:docMk/>
            <pc:sldMk cId="1525269399" sldId="257"/>
            <ac:spMk id="3" creationId="{375889EB-016F-7E57-16B0-65DE6A60741A}"/>
          </ac:spMkLst>
        </pc:spChg>
        <pc:spChg chg="mod">
          <ac:chgData name="william walthall" userId="f772a56296823cba" providerId="LiveId" clId="{4BA45501-BB18-4C42-BF37-724D5004BCF0}" dt="2026-07-17T21:11:47.939" v="253" actId="1076"/>
          <ac:spMkLst>
            <pc:docMk/>
            <pc:sldMk cId="1525269399" sldId="257"/>
            <ac:spMk id="5" creationId="{FF3B53D3-C81A-7E8B-A4F3-5FB00501D6B0}"/>
          </ac:spMkLst>
        </pc:spChg>
        <pc:spChg chg="mod">
          <ac:chgData name="william walthall" userId="f772a56296823cba" providerId="LiveId" clId="{4BA45501-BB18-4C42-BF37-724D5004BCF0}" dt="2026-07-17T21:15:45.582" v="303" actId="114"/>
          <ac:spMkLst>
            <pc:docMk/>
            <pc:sldMk cId="1525269399" sldId="257"/>
            <ac:spMk id="7" creationId="{02723CC9-A3D9-A5E2-0EF2-F72871895F0A}"/>
          </ac:spMkLst>
        </pc:spChg>
        <pc:spChg chg="add mod">
          <ac:chgData name="william walthall" userId="f772a56296823cba" providerId="LiveId" clId="{4BA45501-BB18-4C42-BF37-724D5004BCF0}" dt="2026-07-17T21:14:25.858" v="301" actId="122"/>
          <ac:spMkLst>
            <pc:docMk/>
            <pc:sldMk cId="1525269399" sldId="257"/>
            <ac:spMk id="8" creationId="{E5814588-0A6A-5C9C-61DA-90DA32BBC6B1}"/>
          </ac:spMkLst>
        </pc:spChg>
        <pc:spChg chg="mod">
          <ac:chgData name="william walthall" userId="f772a56296823cba" providerId="LiveId" clId="{4BA45501-BB18-4C42-BF37-724D5004BCF0}" dt="2026-07-17T21:12:41.140" v="261" actId="1076"/>
          <ac:spMkLst>
            <pc:docMk/>
            <pc:sldMk cId="1525269399" sldId="257"/>
            <ac:spMk id="18" creationId="{38C17EA5-0B58-4107-CD38-805A6D2FBAFC}"/>
          </ac:spMkLst>
        </pc:spChg>
        <pc:picChg chg="add mod">
          <ac:chgData name="william walthall" userId="f772a56296823cba" providerId="LiveId" clId="{4BA45501-BB18-4C42-BF37-724D5004BCF0}" dt="2026-07-17T21:13:28.934" v="265" actId="1076"/>
          <ac:picMkLst>
            <pc:docMk/>
            <pc:sldMk cId="1525269399" sldId="257"/>
            <ac:picMk id="6" creationId="{EC4DF5CF-FE54-07EE-6AF7-5A4D7CFA4D77}"/>
          </ac:picMkLst>
        </pc:picChg>
      </pc:sldChg>
      <pc:sldChg chg="addSp delSp modSp mod delAnim modAnim">
        <pc:chgData name="william walthall" userId="f772a56296823cba" providerId="LiveId" clId="{4BA45501-BB18-4C42-BF37-724D5004BCF0}" dt="2026-07-17T21:32:52.077" v="363" actId="20577"/>
        <pc:sldMkLst>
          <pc:docMk/>
          <pc:sldMk cId="1762999661" sldId="260"/>
        </pc:sldMkLst>
        <pc:spChg chg="del">
          <ac:chgData name="william walthall" userId="f772a56296823cba" providerId="LiveId" clId="{4BA45501-BB18-4C42-BF37-724D5004BCF0}" dt="2026-07-17T21:29:12.847" v="322" actId="21"/>
          <ac:spMkLst>
            <pc:docMk/>
            <pc:sldMk cId="1762999661" sldId="260"/>
            <ac:spMk id="2" creationId="{4E70CA82-D8CF-7D0B-FA58-AEE01518160D}"/>
          </ac:spMkLst>
        </pc:spChg>
        <pc:spChg chg="del">
          <ac:chgData name="william walthall" userId="f772a56296823cba" providerId="LiveId" clId="{4BA45501-BB18-4C42-BF37-724D5004BCF0}" dt="2026-07-17T21:29:12.847" v="322" actId="21"/>
          <ac:spMkLst>
            <pc:docMk/>
            <pc:sldMk cId="1762999661" sldId="260"/>
            <ac:spMk id="3" creationId="{91044B01-4AB2-0A59-3B75-F16FE87F240F}"/>
          </ac:spMkLst>
        </pc:spChg>
        <pc:spChg chg="del">
          <ac:chgData name="william walthall" userId="f772a56296823cba" providerId="LiveId" clId="{4BA45501-BB18-4C42-BF37-724D5004BCF0}" dt="2026-07-17T21:29:12.847" v="322" actId="21"/>
          <ac:spMkLst>
            <pc:docMk/>
            <pc:sldMk cId="1762999661" sldId="260"/>
            <ac:spMk id="4" creationId="{EEFFC00A-23C0-9337-AE1F-D132CC0036C3}"/>
          </ac:spMkLst>
        </pc:spChg>
        <pc:spChg chg="mod">
          <ac:chgData name="william walthall" userId="f772a56296823cba" providerId="LiveId" clId="{4BA45501-BB18-4C42-BF37-724D5004BCF0}" dt="2026-07-17T21:32:52.077" v="363" actId="20577"/>
          <ac:spMkLst>
            <pc:docMk/>
            <pc:sldMk cId="1762999661" sldId="260"/>
            <ac:spMk id="5" creationId="{391CBC1C-4C36-C9DB-035B-7215650274EE}"/>
          </ac:spMkLst>
        </pc:spChg>
        <pc:spChg chg="mod">
          <ac:chgData name="william walthall" userId="f772a56296823cba" providerId="LiveId" clId="{4BA45501-BB18-4C42-BF37-724D5004BCF0}" dt="2026-07-17T21:29:30.438" v="325" actId="1076"/>
          <ac:spMkLst>
            <pc:docMk/>
            <pc:sldMk cId="1762999661" sldId="260"/>
            <ac:spMk id="9" creationId="{494F20CB-7893-F7A7-063E-F38BFAE351E0}"/>
          </ac:spMkLst>
        </pc:spChg>
        <pc:spChg chg="del">
          <ac:chgData name="william walthall" userId="f772a56296823cba" providerId="LiveId" clId="{4BA45501-BB18-4C42-BF37-724D5004BCF0}" dt="2026-07-17T21:29:12.847" v="322" actId="21"/>
          <ac:spMkLst>
            <pc:docMk/>
            <pc:sldMk cId="1762999661" sldId="260"/>
            <ac:spMk id="10" creationId="{C3453EBC-60BE-6F39-A2A9-62F9254087D9}"/>
          </ac:spMkLst>
        </pc:spChg>
        <pc:picChg chg="add mod">
          <ac:chgData name="william walthall" userId="f772a56296823cba" providerId="LiveId" clId="{4BA45501-BB18-4C42-BF37-724D5004BCF0}" dt="2026-07-17T21:31:21.778" v="336" actId="1076"/>
          <ac:picMkLst>
            <pc:docMk/>
            <pc:sldMk cId="1762999661" sldId="260"/>
            <ac:picMk id="7" creationId="{D09B992F-9A76-639D-0D15-17C2021B06C4}"/>
          </ac:picMkLst>
        </pc:picChg>
        <pc:picChg chg="add mod">
          <ac:chgData name="william walthall" userId="f772a56296823cba" providerId="LiveId" clId="{4BA45501-BB18-4C42-BF37-724D5004BCF0}" dt="2026-07-17T21:31:18.861" v="335" actId="1076"/>
          <ac:picMkLst>
            <pc:docMk/>
            <pc:sldMk cId="1762999661" sldId="260"/>
            <ac:picMk id="11" creationId="{7CD2A983-B715-E509-5778-2C3709BD8910}"/>
          </ac:picMkLst>
        </pc:picChg>
      </pc:sldChg>
      <pc:sldChg chg="addSp delSp modSp new mod delAnim modAnim">
        <pc:chgData name="william walthall" userId="f772a56296823cba" providerId="LiveId" clId="{4BA45501-BB18-4C42-BF37-724D5004BCF0}" dt="2026-07-17T22:07:36.361" v="400" actId="1076"/>
        <pc:sldMkLst>
          <pc:docMk/>
          <pc:sldMk cId="2537828146" sldId="261"/>
        </pc:sldMkLst>
        <pc:spChg chg="del">
          <ac:chgData name="william walthall" userId="f772a56296823cba" providerId="LiveId" clId="{4BA45501-BB18-4C42-BF37-724D5004BCF0}" dt="2026-07-17T20:34:34.156" v="9" actId="478"/>
          <ac:spMkLst>
            <pc:docMk/>
            <pc:sldMk cId="2537828146" sldId="261"/>
            <ac:spMk id="2" creationId="{F767BC90-1AC3-9DA4-DDE3-00F7F9F50846}"/>
          </ac:spMkLst>
        </pc:spChg>
        <pc:spChg chg="del mod">
          <ac:chgData name="william walthall" userId="f772a56296823cba" providerId="LiveId" clId="{4BA45501-BB18-4C42-BF37-724D5004BCF0}" dt="2026-07-17T20:34:31.725" v="8" actId="478"/>
          <ac:spMkLst>
            <pc:docMk/>
            <pc:sldMk cId="2537828146" sldId="261"/>
            <ac:spMk id="3" creationId="{D26D0831-EADA-79AD-9544-D3D59A124AAA}"/>
          </ac:spMkLst>
        </pc:spChg>
        <pc:spChg chg="del">
          <ac:chgData name="william walthall" userId="f772a56296823cba" providerId="LiveId" clId="{4BA45501-BB18-4C42-BF37-724D5004BCF0}" dt="2026-07-17T22:02:55.456" v="389" actId="478"/>
          <ac:spMkLst>
            <pc:docMk/>
            <pc:sldMk cId="2537828146" sldId="261"/>
            <ac:spMk id="4" creationId="{520A7B5B-DF5E-C39A-EA46-43C4DA5D6EF8}"/>
          </ac:spMkLst>
        </pc:spChg>
        <pc:spChg chg="add mod">
          <ac:chgData name="william walthall" userId="f772a56296823cba" providerId="LiveId" clId="{4BA45501-BB18-4C42-BF37-724D5004BCF0}" dt="2026-07-17T22:07:36.361" v="400" actId="1076"/>
          <ac:spMkLst>
            <pc:docMk/>
            <pc:sldMk cId="2537828146" sldId="261"/>
            <ac:spMk id="9" creationId="{4E70CA82-D8CF-7D0B-FA58-AEE01518160D}"/>
          </ac:spMkLst>
        </pc:spChg>
        <pc:spChg chg="add mod">
          <ac:chgData name="william walthall" userId="f772a56296823cba" providerId="LiveId" clId="{4BA45501-BB18-4C42-BF37-724D5004BCF0}" dt="2026-07-17T22:07:36.361" v="400" actId="1076"/>
          <ac:spMkLst>
            <pc:docMk/>
            <pc:sldMk cId="2537828146" sldId="261"/>
            <ac:spMk id="10" creationId="{C3453EBC-60BE-6F39-A2A9-62F9254087D9}"/>
          </ac:spMkLst>
        </pc:spChg>
        <pc:spChg chg="add mod">
          <ac:chgData name="william walthall" userId="f772a56296823cba" providerId="LiveId" clId="{4BA45501-BB18-4C42-BF37-724D5004BCF0}" dt="2026-07-17T22:07:36.361" v="400" actId="1076"/>
          <ac:spMkLst>
            <pc:docMk/>
            <pc:sldMk cId="2537828146" sldId="261"/>
            <ac:spMk id="11" creationId="{91044B01-4AB2-0A59-3B75-F16FE87F240F}"/>
          </ac:spMkLst>
        </pc:spChg>
        <pc:spChg chg="add del mod">
          <ac:chgData name="william walthall" userId="f772a56296823cba" providerId="LiveId" clId="{4BA45501-BB18-4C42-BF37-724D5004BCF0}" dt="2026-07-17T22:06:53.907" v="392" actId="478"/>
          <ac:spMkLst>
            <pc:docMk/>
            <pc:sldMk cId="2537828146" sldId="261"/>
            <ac:spMk id="12" creationId="{EEFFC00A-23C0-9337-AE1F-D132CC0036C3}"/>
          </ac:spMkLst>
        </pc:spChg>
        <pc:picChg chg="add del mod">
          <ac:chgData name="william walthall" userId="f772a56296823cba" providerId="LiveId" clId="{4BA45501-BB18-4C42-BF37-724D5004BCF0}" dt="2026-07-17T20:42:49.840" v="98" actId="478"/>
          <ac:picMkLst>
            <pc:docMk/>
            <pc:sldMk cId="2537828146" sldId="261"/>
            <ac:picMk id="6" creationId="{449BE60A-4191-1906-44B5-201D807575F0}"/>
          </ac:picMkLst>
        </pc:picChg>
        <pc:picChg chg="add del mod">
          <ac:chgData name="william walthall" userId="f772a56296823cba" providerId="LiveId" clId="{4BA45501-BB18-4C42-BF37-724D5004BCF0}" dt="2026-07-17T20:42:48.689" v="97" actId="478"/>
          <ac:picMkLst>
            <pc:docMk/>
            <pc:sldMk cId="2537828146" sldId="261"/>
            <ac:picMk id="8" creationId="{C46A049F-7D6C-DF3E-7D44-192DF52B7E68}"/>
          </ac:picMkLst>
        </pc:picChg>
      </pc:sldChg>
      <pc:sldChg chg="addSp delSp modSp add mod delAnim modAnim">
        <pc:chgData name="william walthall" userId="f772a56296823cba" providerId="LiveId" clId="{4BA45501-BB18-4C42-BF37-724D5004BCF0}" dt="2026-07-17T21:27:42.755" v="321" actId="14100"/>
        <pc:sldMkLst>
          <pc:docMk/>
          <pc:sldMk cId="2925376091" sldId="262"/>
        </pc:sldMkLst>
        <pc:spChg chg="mod">
          <ac:chgData name="william walthall" userId="f772a56296823cba" providerId="LiveId" clId="{4BA45501-BB18-4C42-BF37-724D5004BCF0}" dt="2026-07-17T20:40:49.165" v="53" actId="1076"/>
          <ac:spMkLst>
            <pc:docMk/>
            <pc:sldMk cId="2925376091" sldId="262"/>
            <ac:spMk id="2" creationId="{47292AD0-9C29-F5E6-191A-C85309F5A03C}"/>
          </ac:spMkLst>
        </pc:spChg>
        <pc:spChg chg="mod">
          <ac:chgData name="william walthall" userId="f772a56296823cba" providerId="LiveId" clId="{4BA45501-BB18-4C42-BF37-724D5004BCF0}" dt="2026-07-17T21:27:42.755" v="321" actId="14100"/>
          <ac:spMkLst>
            <pc:docMk/>
            <pc:sldMk cId="2925376091" sldId="262"/>
            <ac:spMk id="3" creationId="{26C33A3D-7F8C-E260-D563-6E7730AEBC1D}"/>
          </ac:spMkLst>
        </pc:spChg>
        <pc:spChg chg="del">
          <ac:chgData name="william walthall" userId="f772a56296823cba" providerId="LiveId" clId="{4BA45501-BB18-4C42-BF37-724D5004BCF0}" dt="2026-07-17T20:40:38.899" v="50" actId="478"/>
          <ac:spMkLst>
            <pc:docMk/>
            <pc:sldMk cId="2925376091" sldId="262"/>
            <ac:spMk id="5" creationId="{F28E91A6-0C62-0138-44C3-5A571DE0DD39}"/>
          </ac:spMkLst>
        </pc:spChg>
        <pc:spChg chg="del">
          <ac:chgData name="william walthall" userId="f772a56296823cba" providerId="LiveId" clId="{4BA45501-BB18-4C42-BF37-724D5004BCF0}" dt="2026-07-17T20:40:41.485" v="51" actId="478"/>
          <ac:spMkLst>
            <pc:docMk/>
            <pc:sldMk cId="2925376091" sldId="262"/>
            <ac:spMk id="7" creationId="{4036C9DC-F417-88CC-DC66-3BFEF482F371}"/>
          </ac:spMkLst>
        </pc:spChg>
        <pc:spChg chg="del">
          <ac:chgData name="william walthall" userId="f772a56296823cba" providerId="LiveId" clId="{4BA45501-BB18-4C42-BF37-724D5004BCF0}" dt="2026-07-17T20:40:44.044" v="52" actId="478"/>
          <ac:spMkLst>
            <pc:docMk/>
            <pc:sldMk cId="2925376091" sldId="262"/>
            <ac:spMk id="18" creationId="{B0431731-FB17-0B22-EC96-E2516B6B7A50}"/>
          </ac:spMkLst>
        </pc:spChg>
        <pc:picChg chg="add mod">
          <ac:chgData name="william walthall" userId="f772a56296823cba" providerId="LiveId" clId="{4BA45501-BB18-4C42-BF37-724D5004BCF0}" dt="2026-07-17T20:42:36.960" v="96" actId="1076"/>
          <ac:picMkLst>
            <pc:docMk/>
            <pc:sldMk cId="2925376091" sldId="262"/>
            <ac:picMk id="6" creationId="{9D2AC40B-FD0A-1976-8DA9-5CCCDEAB510F}"/>
          </ac:picMkLst>
        </pc:picChg>
        <pc:picChg chg="add del mod">
          <ac:chgData name="william walthall" userId="f772a56296823cba" providerId="LiveId" clId="{4BA45501-BB18-4C42-BF37-724D5004BCF0}" dt="2026-07-17T20:42:34.682" v="95" actId="478"/>
          <ac:picMkLst>
            <pc:docMk/>
            <pc:sldMk cId="2925376091" sldId="262"/>
            <ac:picMk id="9" creationId="{2F221DAE-36A4-02F2-C7E5-5CA800BE876A}"/>
          </ac:picMkLst>
        </pc:picChg>
      </pc:sldChg>
      <pc:sldChg chg="addSp delSp modSp new mod">
        <pc:chgData name="william walthall" userId="f772a56296823cba" providerId="LiveId" clId="{4BA45501-BB18-4C42-BF37-724D5004BCF0}" dt="2026-07-17T21:21:10.795" v="314" actId="1076"/>
        <pc:sldMkLst>
          <pc:docMk/>
          <pc:sldMk cId="4164592191" sldId="263"/>
        </pc:sldMkLst>
        <pc:picChg chg="add del">
          <ac:chgData name="william walthall" userId="f772a56296823cba" providerId="LiveId" clId="{4BA45501-BB18-4C42-BF37-724D5004BCF0}" dt="2026-07-17T21:20:46.485" v="311" actId="478"/>
          <ac:picMkLst>
            <pc:docMk/>
            <pc:sldMk cId="4164592191" sldId="263"/>
            <ac:picMk id="6" creationId="{C553DC5D-AB4A-A90B-D8A0-37F0FE96A3E4}"/>
          </ac:picMkLst>
        </pc:picChg>
        <pc:picChg chg="add mod">
          <ac:chgData name="william walthall" userId="f772a56296823cba" providerId="LiveId" clId="{4BA45501-BB18-4C42-BF37-724D5004BCF0}" dt="2026-07-17T21:21:10.795" v="314" actId="1076"/>
          <ac:picMkLst>
            <pc:docMk/>
            <pc:sldMk cId="4164592191" sldId="263"/>
            <ac:picMk id="8" creationId="{9C446FEB-9BE2-9E65-1158-75E34A47D306}"/>
          </ac:picMkLst>
        </pc:picChg>
      </pc:sldChg>
      <pc:sldChg chg="addSp delSp modSp add mod delAnim modAnim">
        <pc:chgData name="william walthall" userId="f772a56296823cba" providerId="LiveId" clId="{4BA45501-BB18-4C42-BF37-724D5004BCF0}" dt="2026-07-17T22:07:17.607" v="399" actId="14100"/>
        <pc:sldMkLst>
          <pc:docMk/>
          <pc:sldMk cId="1551229381" sldId="264"/>
        </pc:sldMkLst>
        <pc:spChg chg="del">
          <ac:chgData name="william walthall" userId="f772a56296823cba" providerId="LiveId" clId="{4BA45501-BB18-4C42-BF37-724D5004BCF0}" dt="2026-07-17T22:07:01.333" v="393" actId="478"/>
          <ac:spMkLst>
            <pc:docMk/>
            <pc:sldMk cId="1551229381" sldId="264"/>
            <ac:spMk id="9" creationId="{66191480-60E4-E7F9-0BCE-3AF8D6A67563}"/>
          </ac:spMkLst>
        </pc:spChg>
        <pc:spChg chg="del">
          <ac:chgData name="william walthall" userId="f772a56296823cba" providerId="LiveId" clId="{4BA45501-BB18-4C42-BF37-724D5004BCF0}" dt="2026-07-17T22:07:01.333" v="393" actId="478"/>
          <ac:spMkLst>
            <pc:docMk/>
            <pc:sldMk cId="1551229381" sldId="264"/>
            <ac:spMk id="10" creationId="{B0A08C27-2A59-4C31-0444-F35F823AD703}"/>
          </ac:spMkLst>
        </pc:spChg>
        <pc:spChg chg="del">
          <ac:chgData name="william walthall" userId="f772a56296823cba" providerId="LiveId" clId="{4BA45501-BB18-4C42-BF37-724D5004BCF0}" dt="2026-07-17T22:07:01.333" v="393" actId="478"/>
          <ac:spMkLst>
            <pc:docMk/>
            <pc:sldMk cId="1551229381" sldId="264"/>
            <ac:spMk id="11" creationId="{88552AEF-5BEE-D6D9-C7CF-A2B90A8017C9}"/>
          </ac:spMkLst>
        </pc:spChg>
        <pc:spChg chg="mod">
          <ac:chgData name="william walthall" userId="f772a56296823cba" providerId="LiveId" clId="{4BA45501-BB18-4C42-BF37-724D5004BCF0}" dt="2026-07-17T22:07:06.685" v="395" actId="1076"/>
          <ac:spMkLst>
            <pc:docMk/>
            <pc:sldMk cId="1551229381" sldId="264"/>
            <ac:spMk id="12" creationId="{C8CF8AC1-B929-ABAA-A4C4-3A562DA8C0F4}"/>
          </ac:spMkLst>
        </pc:spChg>
        <pc:picChg chg="add mod">
          <ac:chgData name="william walthall" userId="f772a56296823cba" providerId="LiveId" clId="{4BA45501-BB18-4C42-BF37-724D5004BCF0}" dt="2026-07-17T22:07:17.607" v="399" actId="14100"/>
          <ac:picMkLst>
            <pc:docMk/>
            <pc:sldMk cId="1551229381" sldId="264"/>
            <ac:picMk id="3" creationId="{CF3CAC26-6AC8-2BFF-5677-3D6B9E21237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3F2AAF0-1619-DB18-1009-D6EC390D80D4}"/>
              </a:ext>
            </a:extLst>
          </p:cNvPr>
          <p:cNvSpPr txBox="1"/>
          <p:nvPr/>
        </p:nvSpPr>
        <p:spPr>
          <a:xfrm>
            <a:off x="3046379" y="1482433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/>
              <a:t>Luke 13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B53D3-C81A-7E8B-A4F3-5FB00501D6B0}"/>
              </a:ext>
            </a:extLst>
          </p:cNvPr>
          <p:cNvSpPr txBox="1"/>
          <p:nvPr/>
        </p:nvSpPr>
        <p:spPr>
          <a:xfrm>
            <a:off x="998387" y="4674364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13:1-9 – Not every bad thing that happens is </a:t>
            </a:r>
            <a:r>
              <a:rPr lang="en-US" sz="2800" i="1" u="sng" dirty="0"/>
              <a:t>the result of sin.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723CC9-A3D9-A5E2-0EF2-F72871895F0A}"/>
              </a:ext>
            </a:extLst>
          </p:cNvPr>
          <p:cNvSpPr txBox="1"/>
          <p:nvPr/>
        </p:nvSpPr>
        <p:spPr>
          <a:xfrm>
            <a:off x="2702131" y="5371016"/>
            <a:ext cx="5046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We </a:t>
            </a:r>
            <a:r>
              <a:rPr lang="en-US" sz="2800" i="1" dirty="0"/>
              <a:t>all</a:t>
            </a:r>
            <a:r>
              <a:rPr lang="en-US" sz="2800" dirty="0"/>
              <a:t> sin and need to </a:t>
            </a:r>
            <a:r>
              <a:rPr lang="en-US" sz="2800" i="1" u="sng" dirty="0"/>
              <a:t>repent.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C17EA5-0B58-4107-CD38-805A6D2FBAFC}"/>
              </a:ext>
            </a:extLst>
          </p:cNvPr>
          <p:cNvSpPr txBox="1"/>
          <p:nvPr/>
        </p:nvSpPr>
        <p:spPr>
          <a:xfrm>
            <a:off x="2702131" y="6042367"/>
            <a:ext cx="65381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To repent means to </a:t>
            </a:r>
            <a:r>
              <a:rPr lang="en-US" sz="2800" i="1" u="sng" dirty="0"/>
              <a:t>turn oneself around.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4DF5CF-FE54-07EE-6AF7-5A4D7CFA4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999" y="-86110"/>
            <a:ext cx="6355289" cy="45394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5814588-0A6A-5C9C-61DA-90DA32BBC6B1}"/>
              </a:ext>
            </a:extLst>
          </p:cNvPr>
          <p:cNvSpPr txBox="1"/>
          <p:nvPr/>
        </p:nvSpPr>
        <p:spPr>
          <a:xfrm>
            <a:off x="9119152" y="906363"/>
            <a:ext cx="163629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The Tower</a:t>
            </a:r>
          </a:p>
          <a:p>
            <a:pPr algn="ctr"/>
            <a:r>
              <a:rPr lang="en-US" sz="4000" dirty="0"/>
              <a:t>of</a:t>
            </a:r>
          </a:p>
          <a:p>
            <a:pPr algn="ctr"/>
            <a:r>
              <a:rPr lang="en-US" sz="4000" dirty="0"/>
              <a:t>Siloam</a:t>
            </a:r>
          </a:p>
        </p:txBody>
      </p:sp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E609F8-3296-E15B-5127-4237F764C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888D09-ADAA-EC6E-ED7B-B3969B83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4D83D5-C3EF-F30C-166C-5F21150B7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446FEB-9BE2-9E65-1158-75E34A47D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84150"/>
            <a:ext cx="82296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59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1CC08-8290-782C-58D6-1B711B0A1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292AD0-9C29-F5E6-191A-C85309F5A03C}"/>
              </a:ext>
            </a:extLst>
          </p:cNvPr>
          <p:cNvSpPr txBox="1"/>
          <p:nvPr/>
        </p:nvSpPr>
        <p:spPr>
          <a:xfrm>
            <a:off x="1104651" y="486402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13:10-17 – The ruler’s objection: Jesus healing on </a:t>
            </a:r>
            <a:r>
              <a:rPr lang="en-US" sz="2800" i="1" u="sng" dirty="0"/>
              <a:t>the Sabbath.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C33A3D-7F8C-E260-D563-6E7730AEBC1D}"/>
              </a:ext>
            </a:extLst>
          </p:cNvPr>
          <p:cNvSpPr txBox="1"/>
          <p:nvPr/>
        </p:nvSpPr>
        <p:spPr>
          <a:xfrm>
            <a:off x="1634586" y="5702383"/>
            <a:ext cx="7621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Sabbath precedent: </a:t>
            </a:r>
            <a:r>
              <a:rPr lang="en-US" sz="2800" i="1" dirty="0"/>
              <a:t>their</a:t>
            </a:r>
            <a:r>
              <a:rPr lang="en-US" sz="2800" dirty="0"/>
              <a:t> laws overrule </a:t>
            </a:r>
            <a:r>
              <a:rPr lang="en-US" sz="2800" i="1" u="sng" dirty="0"/>
              <a:t>caring.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2AC40B-FD0A-1976-8DA9-5CCCDEAB5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4599" y="1158204"/>
            <a:ext cx="4584589" cy="439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376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1CBC1C-4C36-C9DB-035B-7215650274EE}"/>
              </a:ext>
            </a:extLst>
          </p:cNvPr>
          <p:cNvSpPr txBox="1"/>
          <p:nvPr/>
        </p:nvSpPr>
        <p:spPr>
          <a:xfrm>
            <a:off x="921640" y="799169"/>
            <a:ext cx="10071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13:18-21 – The kingdom of God is like mustard seed and </a:t>
            </a:r>
            <a:r>
              <a:rPr lang="en-US" sz="2800" i="1" u="sng" dirty="0"/>
              <a:t>leaven.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4F20CB-7893-F7A7-063E-F38BFAE351E0}"/>
              </a:ext>
            </a:extLst>
          </p:cNvPr>
          <p:cNvSpPr txBox="1"/>
          <p:nvPr/>
        </p:nvSpPr>
        <p:spPr>
          <a:xfrm>
            <a:off x="1837500" y="5370996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Point: It only takes a little to </a:t>
            </a:r>
            <a:r>
              <a:rPr lang="en-US" sz="2800" i="1" u="sng" dirty="0"/>
              <a:t>bear much fruit.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9B992F-9A76-639D-0D15-17C2021B0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6659" y="1746150"/>
            <a:ext cx="4659356" cy="32010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D2A983-B715-E509-5778-2C3709BD89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985" y="1746151"/>
            <a:ext cx="4801625" cy="320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3453EBC-60BE-6F39-A2A9-62F9254087D9}"/>
              </a:ext>
            </a:extLst>
          </p:cNvPr>
          <p:cNvSpPr txBox="1"/>
          <p:nvPr/>
        </p:nvSpPr>
        <p:spPr>
          <a:xfrm>
            <a:off x="880078" y="1463282"/>
            <a:ext cx="10975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13:22-30 – Teaching on who will be accepted into </a:t>
            </a:r>
            <a:r>
              <a:rPr lang="en-US" sz="2800" i="1" u="sng" dirty="0"/>
              <a:t>the kingdom of God.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70CA82-D8CF-7D0B-FA58-AEE01518160D}"/>
              </a:ext>
            </a:extLst>
          </p:cNvPr>
          <p:cNvSpPr txBox="1"/>
          <p:nvPr/>
        </p:nvSpPr>
        <p:spPr>
          <a:xfrm>
            <a:off x="1524316" y="2812875"/>
            <a:ext cx="8700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Acceptance isn’t automatic just because they are </a:t>
            </a:r>
            <a:r>
              <a:rPr lang="en-US" sz="2800" i="1" u="sng" dirty="0"/>
              <a:t>Jewish.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044B01-4AB2-0A59-3B75-F16FE87F240F}"/>
              </a:ext>
            </a:extLst>
          </p:cNvPr>
          <p:cNvSpPr txBox="1"/>
          <p:nvPr/>
        </p:nvSpPr>
        <p:spPr>
          <a:xfrm>
            <a:off x="1524315" y="4162468"/>
            <a:ext cx="7017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kingdom of God is open to </a:t>
            </a:r>
            <a:r>
              <a:rPr lang="en-US" sz="2800" i="1" u="sng" dirty="0"/>
              <a:t>all people.</a:t>
            </a:r>
          </a:p>
        </p:txBody>
      </p:sp>
    </p:spTree>
    <p:extLst>
      <p:ext uri="{BB962C8B-B14F-4D97-AF65-F5344CB8AC3E}">
        <p14:creationId xmlns:p14="http://schemas.microsoft.com/office/powerpoint/2010/main" val="253782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707E6-E2F6-FF09-9AF1-F13141A12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8CF8AC1-B929-ABAA-A4C4-3A562DA8C0F4}"/>
              </a:ext>
            </a:extLst>
          </p:cNvPr>
          <p:cNvSpPr txBox="1"/>
          <p:nvPr/>
        </p:nvSpPr>
        <p:spPr>
          <a:xfrm>
            <a:off x="1087895" y="1106315"/>
            <a:ext cx="6684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13:31-35 – Jesus laments over </a:t>
            </a:r>
            <a:r>
              <a:rPr lang="en-US" sz="2800" i="1" u="sng" dirty="0"/>
              <a:t>Jerusalem.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3CAC26-6AC8-2BFF-5677-3D6B9E212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781" y="1871662"/>
            <a:ext cx="7701373" cy="498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229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5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8085</TotalTime>
  <Words>131</Words>
  <Application>Microsoft Office PowerPoint</Application>
  <PresentationFormat>Widescreen</PresentationFormat>
  <Paragraphs>22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80</cp:revision>
  <dcterms:created xsi:type="dcterms:W3CDTF">2024-09-25T23:04:28Z</dcterms:created>
  <dcterms:modified xsi:type="dcterms:W3CDTF">2026-07-17T22:07:45Z</dcterms:modified>
</cp:coreProperties>
</file>