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7"/>
  </p:notesMasterIdLst>
  <p:sldIdLst>
    <p:sldId id="256" r:id="rId2"/>
    <p:sldId id="257" r:id="rId3"/>
    <p:sldId id="262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0ADD41-A4C3-4BAB-9368-5DBC08452AF1}" v="381" dt="2026-07-20T03:26:39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custSel addSld delSld modSld modSection">
      <pc:chgData name="william walthall" userId="f772a56296823cba" providerId="LiveId" clId="{4BA45501-BB18-4C42-BF37-724D5004BCF0}" dt="2026-07-20T03:27:17.746" v="495" actId="1076"/>
      <pc:docMkLst>
        <pc:docMk/>
      </pc:docMkLst>
      <pc:sldChg chg="addSp delSp modSp mod delAnim modAnim">
        <pc:chgData name="william walthall" userId="f772a56296823cba" providerId="LiveId" clId="{4BA45501-BB18-4C42-BF37-724D5004BCF0}" dt="2026-07-20T01:14:08.381" v="160" actId="1076"/>
        <pc:sldMkLst>
          <pc:docMk/>
          <pc:sldMk cId="1525269399" sldId="257"/>
        </pc:sldMkLst>
        <pc:spChg chg="mod">
          <ac:chgData name="william walthall" userId="f772a56296823cba" providerId="LiveId" clId="{4BA45501-BB18-4C42-BF37-724D5004BCF0}" dt="2026-07-18T17:58:07.028" v="6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4BA45501-BB18-4C42-BF37-724D5004BCF0}" dt="2026-07-20T01:14:08.381" v="160" actId="1076"/>
          <ac:spMkLst>
            <pc:docMk/>
            <pc:sldMk cId="1525269399" sldId="257"/>
            <ac:spMk id="7" creationId="{02723CC9-A3D9-A5E2-0EF2-F72871895F0A}"/>
          </ac:spMkLst>
        </pc:spChg>
        <pc:picChg chg="add mod">
          <ac:chgData name="william walthall" userId="f772a56296823cba" providerId="LiveId" clId="{4BA45501-BB18-4C42-BF37-724D5004BCF0}" dt="2026-07-20T01:07:42.480" v="91" actId="14100"/>
          <ac:picMkLst>
            <pc:docMk/>
            <pc:sldMk cId="1525269399" sldId="257"/>
            <ac:picMk id="6" creationId="{A91DB153-90A8-2F80-0AE0-BB95287441DE}"/>
          </ac:picMkLst>
        </pc:picChg>
      </pc:sldChg>
      <pc:sldChg chg="addSp modSp mod">
        <pc:chgData name="william walthall" userId="f772a56296823cba" providerId="LiveId" clId="{4BA45501-BB18-4C42-BF37-724D5004BCF0}" dt="2026-07-20T02:27:56.114" v="366" actId="114"/>
        <pc:sldMkLst>
          <pc:docMk/>
          <pc:sldMk cId="1762999661" sldId="260"/>
        </pc:sldMkLst>
        <pc:spChg chg="mod">
          <ac:chgData name="william walthall" userId="f772a56296823cba" providerId="LiveId" clId="{4BA45501-BB18-4C42-BF37-724D5004BCF0}" dt="2026-07-20T02:27:56.114" v="366" actId="114"/>
          <ac:spMkLst>
            <pc:docMk/>
            <pc:sldMk cId="1762999661" sldId="260"/>
            <ac:spMk id="2" creationId="{4E70CA82-D8CF-7D0B-FA58-AEE01518160D}"/>
          </ac:spMkLst>
        </pc:spChg>
        <pc:spChg chg="mod">
          <ac:chgData name="william walthall" userId="f772a56296823cba" providerId="LiveId" clId="{4BA45501-BB18-4C42-BF37-724D5004BCF0}" dt="2026-07-18T18:08:58.028" v="28" actId="1076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4BA45501-BB18-4C42-BF37-724D5004BCF0}" dt="2026-07-20T02:09:06.213" v="362" actId="115"/>
          <ac:spMkLst>
            <pc:docMk/>
            <pc:sldMk cId="1762999661" sldId="260"/>
            <ac:spMk id="9" creationId="{494F20CB-7893-F7A7-063E-F38BFAE351E0}"/>
          </ac:spMkLst>
        </pc:spChg>
        <pc:spChg chg="mod">
          <ac:chgData name="william walthall" userId="f772a56296823cba" providerId="LiveId" clId="{4BA45501-BB18-4C42-BF37-724D5004BCF0}" dt="2026-07-19T18:29:57.303" v="57" actId="20577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18T18:09:04.394" v="30" actId="14100"/>
          <ac:picMkLst>
            <pc:docMk/>
            <pc:sldMk cId="1762999661" sldId="260"/>
            <ac:picMk id="4" creationId="{A106DBCE-E3F9-B6D9-2BEA-2CFFF9AFD27F}"/>
          </ac:picMkLst>
        </pc:picChg>
      </pc:sldChg>
      <pc:sldChg chg="addSp delSp modSp mod modAnim">
        <pc:chgData name="william walthall" userId="f772a56296823cba" providerId="LiveId" clId="{4BA45501-BB18-4C42-BF37-724D5004BCF0}" dt="2026-07-20T03:27:17.746" v="495" actId="1076"/>
        <pc:sldMkLst>
          <pc:docMk/>
          <pc:sldMk cId="3675743156" sldId="261"/>
        </pc:sldMkLst>
        <pc:spChg chg="mod">
          <ac:chgData name="william walthall" userId="f772a56296823cba" providerId="LiveId" clId="{4BA45501-BB18-4C42-BF37-724D5004BCF0}" dt="2026-07-20T03:26:48.848" v="490" actId="1076"/>
          <ac:spMkLst>
            <pc:docMk/>
            <pc:sldMk cId="3675743156" sldId="261"/>
            <ac:spMk id="9" creationId="{85904653-CFF4-23C2-3DAC-D42316433C44}"/>
          </ac:spMkLst>
        </pc:spChg>
        <pc:spChg chg="mod">
          <ac:chgData name="william walthall" userId="f772a56296823cba" providerId="LiveId" clId="{4BA45501-BB18-4C42-BF37-724D5004BCF0}" dt="2026-07-20T03:27:17.746" v="495" actId="1076"/>
          <ac:spMkLst>
            <pc:docMk/>
            <pc:sldMk cId="3675743156" sldId="261"/>
            <ac:spMk id="10" creationId="{1F63EB4B-D81C-73B7-69F5-A8655D138955}"/>
          </ac:spMkLst>
        </pc:spChg>
        <pc:picChg chg="add del mod">
          <ac:chgData name="william walthall" userId="f772a56296823cba" providerId="LiveId" clId="{4BA45501-BB18-4C42-BF37-724D5004BCF0}" dt="2026-07-20T03:25:45.626" v="483" actId="478"/>
          <ac:picMkLst>
            <pc:docMk/>
            <pc:sldMk cId="3675743156" sldId="261"/>
            <ac:picMk id="3" creationId="{9EA4BBF0-F6ED-0A51-6233-92CF4C8241F1}"/>
          </ac:picMkLst>
        </pc:picChg>
        <pc:picChg chg="add mod">
          <ac:chgData name="william walthall" userId="f772a56296823cba" providerId="LiveId" clId="{4BA45501-BB18-4C42-BF37-724D5004BCF0}" dt="2026-07-20T03:27:08.219" v="494" actId="1076"/>
          <ac:picMkLst>
            <pc:docMk/>
            <pc:sldMk cId="3675743156" sldId="261"/>
            <ac:picMk id="6" creationId="{70D408E3-951E-50B9-C13F-52564654C3DC}"/>
          </ac:picMkLst>
        </pc:picChg>
      </pc:sldChg>
      <pc:sldChg chg="addSp delSp modSp add mod delAnim modAnim">
        <pc:chgData name="william walthall" userId="f772a56296823cba" providerId="LiveId" clId="{4BA45501-BB18-4C42-BF37-724D5004BCF0}" dt="2026-07-20T01:40:33.974" v="304"/>
        <pc:sldMkLst>
          <pc:docMk/>
          <pc:sldMk cId="2883176909" sldId="262"/>
        </pc:sldMkLst>
        <pc:spChg chg="del mod">
          <ac:chgData name="william walthall" userId="f772a56296823cba" providerId="LiveId" clId="{4BA45501-BB18-4C42-BF37-724D5004BCF0}" dt="2026-07-20T01:18:58.851" v="201" actId="478"/>
          <ac:spMkLst>
            <pc:docMk/>
            <pc:sldMk cId="2883176909" sldId="262"/>
            <ac:spMk id="2" creationId="{5A056FD9-0AFF-BD08-04D9-EE56A82BA0D8}"/>
          </ac:spMkLst>
        </pc:spChg>
        <pc:spChg chg="del mod">
          <ac:chgData name="william walthall" userId="f772a56296823cba" providerId="LiveId" clId="{4BA45501-BB18-4C42-BF37-724D5004BCF0}" dt="2026-07-20T01:19:01.778" v="202" actId="478"/>
          <ac:spMkLst>
            <pc:docMk/>
            <pc:sldMk cId="2883176909" sldId="262"/>
            <ac:spMk id="3" creationId="{09DC9612-A91D-D3FC-8BEC-938209B0E617}"/>
          </ac:spMkLst>
        </pc:spChg>
        <pc:spChg chg="add mod">
          <ac:chgData name="william walthall" userId="f772a56296823cba" providerId="LiveId" clId="{4BA45501-BB18-4C42-BF37-724D5004BCF0}" dt="2026-07-20T01:40:15.622" v="303" actId="1076"/>
          <ac:spMkLst>
            <pc:docMk/>
            <pc:sldMk cId="2883176909" sldId="262"/>
            <ac:spMk id="9" creationId="{AE86EE9B-A622-8012-B73E-80AE48EE1777}"/>
          </ac:spMkLst>
        </pc:spChg>
        <pc:spChg chg="mod">
          <ac:chgData name="william walthall" userId="f772a56296823cba" providerId="LiveId" clId="{4BA45501-BB18-4C42-BF37-724D5004BCF0}" dt="2026-07-20T01:39:52.957" v="298" actId="1076"/>
          <ac:spMkLst>
            <pc:docMk/>
            <pc:sldMk cId="2883176909" sldId="262"/>
            <ac:spMk id="18" creationId="{D10AECCB-7583-8A2D-8470-C32A6F5DADDC}"/>
          </ac:spMkLst>
        </pc:spChg>
        <pc:picChg chg="add del mod">
          <ac:chgData name="william walthall" userId="f772a56296823cba" providerId="LiveId" clId="{4BA45501-BB18-4C42-BF37-724D5004BCF0}" dt="2026-07-20T01:22:20.896" v="208" actId="478"/>
          <ac:picMkLst>
            <pc:docMk/>
            <pc:sldMk cId="2883176909" sldId="262"/>
            <ac:picMk id="5" creationId="{97447212-EDB4-0794-7159-3B6FFF8D9C53}"/>
          </ac:picMkLst>
        </pc:picChg>
        <pc:picChg chg="add mod">
          <ac:chgData name="william walthall" userId="f772a56296823cba" providerId="LiveId" clId="{4BA45501-BB18-4C42-BF37-724D5004BCF0}" dt="2026-07-20T01:39:59.658" v="300" actId="1076"/>
          <ac:picMkLst>
            <pc:docMk/>
            <pc:sldMk cId="2883176909" sldId="262"/>
            <ac:picMk id="7" creationId="{53EC0FCF-5DA6-76D7-D74C-7A83115F165A}"/>
          </ac:picMkLst>
        </pc:picChg>
      </pc:sldChg>
      <pc:sldChg chg="delSp modSp add del mod delAnim modAnim">
        <pc:chgData name="william walthall" userId="f772a56296823cba" providerId="LiveId" clId="{4BA45501-BB18-4C42-BF37-724D5004BCF0}" dt="2026-07-20T01:40:43.361" v="305" actId="2696"/>
        <pc:sldMkLst>
          <pc:docMk/>
          <pc:sldMk cId="3764460578" sldId="263"/>
        </pc:sldMkLst>
        <pc:spChg chg="del mod">
          <ac:chgData name="william walthall" userId="f772a56296823cba" providerId="LiveId" clId="{4BA45501-BB18-4C42-BF37-724D5004BCF0}" dt="2026-07-20T01:40:05.004" v="301" actId="21"/>
          <ac:spMkLst>
            <pc:docMk/>
            <pc:sldMk cId="3764460578" sldId="263"/>
            <ac:spMk id="2" creationId="{21966845-3EEA-0981-CF9A-734C67B4BA64}"/>
          </ac:spMkLst>
        </pc:spChg>
        <pc:spChg chg="del mod">
          <ac:chgData name="william walthall" userId="f772a56296823cba" providerId="LiveId" clId="{4BA45501-BB18-4C42-BF37-724D5004BCF0}" dt="2026-07-20T01:39:33.559" v="297" actId="478"/>
          <ac:spMkLst>
            <pc:docMk/>
            <pc:sldMk cId="3764460578" sldId="263"/>
            <ac:spMk id="3" creationId="{C73FC672-F260-D471-9A15-2E23F6DE1C87}"/>
          </ac:spMkLst>
        </pc:spChg>
        <pc:spChg chg="del">
          <ac:chgData name="william walthall" userId="f772a56296823cba" providerId="LiveId" clId="{4BA45501-BB18-4C42-BF37-724D5004BCF0}" dt="2026-07-20T01:28:18.551" v="214" actId="478"/>
          <ac:spMkLst>
            <pc:docMk/>
            <pc:sldMk cId="3764460578" sldId="263"/>
            <ac:spMk id="18" creationId="{909C4201-DF24-8B56-EA91-7B007EA8B2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2B3BA0C-8C97-EFB1-FAF6-9B7A615FE868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14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046513" y="565484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14:1-6 – Again, the issue of healing on </a:t>
            </a:r>
            <a:r>
              <a:rPr lang="en-US" sz="2800" i="1" u="sng" dirty="0"/>
              <a:t>the Sabbath.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675438" y="5940516"/>
            <a:ext cx="7885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issue? Turning common sense behavior into </a:t>
            </a:r>
            <a:r>
              <a:rPr lang="en-US" sz="2800" i="1" u="sng" dirty="0"/>
              <a:t>sin.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1DB153-90A8-2F80-0AE0-BB9528744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801" y="1088704"/>
            <a:ext cx="2859796" cy="459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63F37-6051-B0B7-072C-88E93FA64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10AECCB-7583-8A2D-8470-C32A6F5DADDC}"/>
              </a:ext>
            </a:extLst>
          </p:cNvPr>
          <p:cNvSpPr txBox="1"/>
          <p:nvPr/>
        </p:nvSpPr>
        <p:spPr>
          <a:xfrm>
            <a:off x="1104651" y="39725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14:7-11 – The trappings of showing </a:t>
            </a:r>
            <a:r>
              <a:rPr lang="en-US" sz="2800" i="1" u="sng" dirty="0"/>
              <a:t>favoritism.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C0FCF-5DA6-76D7-D74C-7A83115F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738" y="1098884"/>
            <a:ext cx="5665809" cy="43378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86EE9B-A622-8012-B73E-80AE48EE1777}"/>
              </a:ext>
            </a:extLst>
          </p:cNvPr>
          <p:cNvSpPr txBox="1"/>
          <p:nvPr/>
        </p:nvSpPr>
        <p:spPr>
          <a:xfrm>
            <a:off x="1595226" y="5937530"/>
            <a:ext cx="8607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God’s kingdom, true “places of honor” are the </a:t>
            </a:r>
            <a:r>
              <a:rPr lang="en-US" sz="2800" i="1" u="sng" dirty="0"/>
              <a:t>lowest.</a:t>
            </a:r>
            <a:r>
              <a:rPr lang="en-US" sz="2800" dirty="0"/>
              <a:t> </a:t>
            </a:r>
            <a:endParaRPr lang="en-US" sz="2800" i="1" u="sng" dirty="0"/>
          </a:p>
        </p:txBody>
      </p:sp>
    </p:spTree>
    <p:extLst>
      <p:ext uri="{BB962C8B-B14F-4D97-AF65-F5344CB8AC3E}">
        <p14:creationId xmlns:p14="http://schemas.microsoft.com/office/powerpoint/2010/main" val="288317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539131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14:12-24 – The parable of the </a:t>
            </a:r>
            <a:r>
              <a:rPr lang="en-US" sz="2800" i="1" u="sng" dirty="0"/>
              <a:t>dinner invitation.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418266" y="3915309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picture of God</a:t>
            </a:r>
            <a:r>
              <a:rPr lang="en-US" sz="2800" i="1" dirty="0"/>
              <a:t> </a:t>
            </a:r>
            <a:r>
              <a:rPr lang="en-US" sz="2800" dirty="0"/>
              <a:t>offering salvation to </a:t>
            </a:r>
            <a:r>
              <a:rPr lang="en-US" sz="2800" i="1" u="sng" dirty="0"/>
              <a:t>the nation of Israel.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1418266" y="4636133"/>
            <a:ext cx="1097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Some will find any excuse to reject or ignore God’s </a:t>
            </a:r>
            <a:r>
              <a:rPr lang="en-US" sz="2800" i="1" u="sng" dirty="0"/>
              <a:t>invitation.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70CA82-D8CF-7D0B-FA58-AEE01518160D}"/>
              </a:ext>
            </a:extLst>
          </p:cNvPr>
          <p:cNvSpPr txBox="1"/>
          <p:nvPr/>
        </p:nvSpPr>
        <p:spPr>
          <a:xfrm>
            <a:off x="1418266" y="5356956"/>
            <a:ext cx="9575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God offers the kingdom to all. Those who </a:t>
            </a:r>
            <a:r>
              <a:rPr lang="en-US" sz="2800" i="1" dirty="0"/>
              <a:t>do</a:t>
            </a:r>
            <a:r>
              <a:rPr lang="en-US" sz="2800" dirty="0"/>
              <a:t> respond know</a:t>
            </a:r>
            <a:br>
              <a:rPr lang="en-US" sz="2800" dirty="0"/>
            </a:br>
            <a:r>
              <a:rPr lang="en-US" sz="2800" dirty="0"/>
              <a:t>                            </a:t>
            </a:r>
            <a:r>
              <a:rPr lang="en-US" sz="2800" i="1" u="sng" dirty="0"/>
              <a:t>they have a need.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6DBCE-E3F9-B6D9-2BEA-2CFFF9AFD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726" y="1062351"/>
            <a:ext cx="7212420" cy="265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92A1-A544-7D66-4E7D-EC9D8099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FF7097-21BF-B417-B30D-1727C3AF1C52}"/>
              </a:ext>
            </a:extLst>
          </p:cNvPr>
          <p:cNvSpPr txBox="1"/>
          <p:nvPr/>
        </p:nvSpPr>
        <p:spPr>
          <a:xfrm>
            <a:off x="921640" y="79916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14:25-35 – The true cost of </a:t>
            </a:r>
            <a:r>
              <a:rPr lang="en-US" sz="2800" i="1" u="sng" dirty="0"/>
              <a:t>following Jesus.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04653-CFF4-23C2-3DAC-D42316433C44}"/>
              </a:ext>
            </a:extLst>
          </p:cNvPr>
          <p:cNvSpPr txBox="1"/>
          <p:nvPr/>
        </p:nvSpPr>
        <p:spPr>
          <a:xfrm>
            <a:off x="1418267" y="149632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Truly following Jesus doesn’t happen without </a:t>
            </a:r>
            <a:r>
              <a:rPr lang="en-US" sz="2800" i="1" u="sng" dirty="0"/>
              <a:t>a cost.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3EB4B-D81C-73B7-69F5-A8655D138955}"/>
              </a:ext>
            </a:extLst>
          </p:cNvPr>
          <p:cNvSpPr txBox="1"/>
          <p:nvPr/>
        </p:nvSpPr>
        <p:spPr>
          <a:xfrm>
            <a:off x="1418267" y="2307954"/>
            <a:ext cx="6666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Salt can lose its “saltiness” when it is </a:t>
            </a:r>
            <a:r>
              <a:rPr lang="en-US" sz="2800" i="1" u="sng" dirty="0"/>
              <a:t>diluted.</a:t>
            </a:r>
            <a:r>
              <a:rPr lang="en-US" sz="2800" dirty="0"/>
              <a:t> </a:t>
            </a:r>
            <a:endParaRPr lang="en-US" sz="2800" i="1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408E3-951E-50B9-C13F-52564654C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618" y="3119588"/>
            <a:ext cx="4901473" cy="373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8552</TotalTime>
  <Words>132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81</cp:revision>
  <dcterms:created xsi:type="dcterms:W3CDTF">2024-09-25T23:04:28Z</dcterms:created>
  <dcterms:modified xsi:type="dcterms:W3CDTF">2026-07-20T03:27:24Z</dcterms:modified>
</cp:coreProperties>
</file>