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7"/>
  </p:notesMasterIdLst>
  <p:sldIdLst>
    <p:sldId id="256" r:id="rId2"/>
    <p:sldId id="257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0"/>
            <p14:sldId id="262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5FEF3B-3974-4A4C-867B-7AEAB3A2A3B0}" v="44" dt="2026-07-22T01:51:05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4BA45501-BB18-4C42-BF37-724D5004BCF0}"/>
    <pc:docChg chg="undo custSel addSld modSld modSection">
      <pc:chgData name="william walthall" userId="f772a56296823cba" providerId="LiveId" clId="{4BA45501-BB18-4C42-BF37-724D5004BCF0}" dt="2026-07-22T01:52:06.161" v="74" actId="465"/>
      <pc:docMkLst>
        <pc:docMk/>
      </pc:docMkLst>
      <pc:sldChg chg="modSp mod">
        <pc:chgData name="william walthall" userId="f772a56296823cba" providerId="LiveId" clId="{4BA45501-BB18-4C42-BF37-724D5004BCF0}" dt="2026-07-22T01:45:31.342" v="31" actId="465"/>
        <pc:sldMkLst>
          <pc:docMk/>
          <pc:sldMk cId="1525269399" sldId="257"/>
        </pc:sldMkLst>
        <pc:spChg chg="mod">
          <ac:chgData name="william walthall" userId="f772a56296823cba" providerId="LiveId" clId="{4BA45501-BB18-4C42-BF37-724D5004BCF0}" dt="2026-07-22T01:45:21.502" v="30" actId="1076"/>
          <ac:spMkLst>
            <pc:docMk/>
            <pc:sldMk cId="1525269399" sldId="257"/>
            <ac:spMk id="2" creationId="{32B4A4F1-634D-D2D1-14BB-C2B2069588B7}"/>
          </ac:spMkLst>
        </pc:spChg>
        <pc:spChg chg="mod">
          <ac:chgData name="william walthall" userId="f772a56296823cba" providerId="LiveId" clId="{4BA45501-BB18-4C42-BF37-724D5004BCF0}" dt="2026-07-22T01:45:31.342" v="31" actId="465"/>
          <ac:spMkLst>
            <pc:docMk/>
            <pc:sldMk cId="1525269399" sldId="257"/>
            <ac:spMk id="7" creationId="{02723CC9-A3D9-A5E2-0EF2-F72871895F0A}"/>
          </ac:spMkLst>
        </pc:spChg>
        <pc:spChg chg="mod">
          <ac:chgData name="william walthall" userId="f772a56296823cba" providerId="LiveId" clId="{4BA45501-BB18-4C42-BF37-724D5004BCF0}" dt="2026-07-22T01:45:31.342" v="31" actId="465"/>
          <ac:spMkLst>
            <pc:docMk/>
            <pc:sldMk cId="1525269399" sldId="257"/>
            <ac:spMk id="18" creationId="{38C17EA5-0B58-4107-CD38-805A6D2FBAFC}"/>
          </ac:spMkLst>
        </pc:spChg>
      </pc:sldChg>
      <pc:sldChg chg="addSp delSp modSp mod delAnim">
        <pc:chgData name="william walthall" userId="f772a56296823cba" providerId="LiveId" clId="{4BA45501-BB18-4C42-BF37-724D5004BCF0}" dt="2026-07-22T01:44:46.609" v="29" actId="14100"/>
        <pc:sldMkLst>
          <pc:docMk/>
          <pc:sldMk cId="1762999661" sldId="260"/>
        </pc:sldMkLst>
        <pc:spChg chg="del">
          <ac:chgData name="william walthall" userId="f772a56296823cba" providerId="LiveId" clId="{4BA45501-BB18-4C42-BF37-724D5004BCF0}" dt="2026-07-22T01:37:24.393" v="22" actId="478"/>
          <ac:spMkLst>
            <pc:docMk/>
            <pc:sldMk cId="1762999661" sldId="260"/>
            <ac:spMk id="2" creationId="{4E70CA82-D8CF-7D0B-FA58-AEE01518160D}"/>
          </ac:spMkLst>
        </pc:spChg>
        <pc:spChg chg="mod">
          <ac:chgData name="william walthall" userId="f772a56296823cba" providerId="LiveId" clId="{4BA45501-BB18-4C42-BF37-724D5004BCF0}" dt="2026-07-22T01:44:41.181" v="27" actId="1076"/>
          <ac:spMkLst>
            <pc:docMk/>
            <pc:sldMk cId="1762999661" sldId="260"/>
            <ac:spMk id="9" creationId="{494F20CB-7893-F7A7-063E-F38BFAE351E0}"/>
          </ac:spMkLst>
        </pc:spChg>
        <pc:spChg chg="del">
          <ac:chgData name="william walthall" userId="f772a56296823cba" providerId="LiveId" clId="{4BA45501-BB18-4C42-BF37-724D5004BCF0}" dt="2026-07-22T01:37:24.393" v="22" actId="478"/>
          <ac:spMkLst>
            <pc:docMk/>
            <pc:sldMk cId="1762999661" sldId="260"/>
            <ac:spMk id="10" creationId="{C3453EBC-60BE-6F39-A2A9-62F9254087D9}"/>
          </ac:spMkLst>
        </pc:spChg>
        <pc:picChg chg="add mod">
          <ac:chgData name="william walthall" userId="f772a56296823cba" providerId="LiveId" clId="{4BA45501-BB18-4C42-BF37-724D5004BCF0}" dt="2026-07-22T01:44:46.609" v="29" actId="14100"/>
          <ac:picMkLst>
            <pc:docMk/>
            <pc:sldMk cId="1762999661" sldId="260"/>
            <ac:picMk id="4" creationId="{E5F8DA12-77CB-2403-CED2-4674C21B9AD1}"/>
          </ac:picMkLst>
        </pc:picChg>
      </pc:sldChg>
      <pc:sldChg chg="addSp delSp modSp mod delAnim modAnim">
        <pc:chgData name="william walthall" userId="f772a56296823cba" providerId="LiveId" clId="{4BA45501-BB18-4C42-BF37-724D5004BCF0}" dt="2026-07-22T01:51:44.415" v="72" actId="1076"/>
        <pc:sldMkLst>
          <pc:docMk/>
          <pc:sldMk cId="3675743156" sldId="261"/>
        </pc:sldMkLst>
        <pc:spChg chg="del">
          <ac:chgData name="william walthall" userId="f772a56296823cba" providerId="LiveId" clId="{4BA45501-BB18-4C42-BF37-724D5004BCF0}" dt="2026-07-22T01:49:11.573" v="62" actId="478"/>
          <ac:spMkLst>
            <pc:docMk/>
            <pc:sldMk cId="3675743156" sldId="261"/>
            <ac:spMk id="3" creationId="{3AA832B3-3BDC-19F0-5825-55B195C1AE94}"/>
          </ac:spMkLst>
        </pc:spChg>
        <pc:spChg chg="del">
          <ac:chgData name="william walthall" userId="f772a56296823cba" providerId="LiveId" clId="{4BA45501-BB18-4C42-BF37-724D5004BCF0}" dt="2026-07-22T01:49:11.573" v="62" actId="478"/>
          <ac:spMkLst>
            <pc:docMk/>
            <pc:sldMk cId="3675743156" sldId="261"/>
            <ac:spMk id="4" creationId="{C0FBE4C3-F89D-4068-6D2A-5BD2A2317C1C}"/>
          </ac:spMkLst>
        </pc:spChg>
        <pc:spChg chg="del mod">
          <ac:chgData name="william walthall" userId="f772a56296823cba" providerId="LiveId" clId="{4BA45501-BB18-4C42-BF37-724D5004BCF0}" dt="2026-07-22T01:49:11.573" v="62" actId="478"/>
          <ac:spMkLst>
            <pc:docMk/>
            <pc:sldMk cId="3675743156" sldId="261"/>
            <ac:spMk id="5" creationId="{2FFF7097-21BF-B417-B30D-1727C3AF1C52}"/>
          </ac:spMkLst>
        </pc:spChg>
        <pc:spChg chg="add mod">
          <ac:chgData name="william walthall" userId="f772a56296823cba" providerId="LiveId" clId="{4BA45501-BB18-4C42-BF37-724D5004BCF0}" dt="2026-07-22T01:50:51.127" v="65" actId="1076"/>
          <ac:spMkLst>
            <pc:docMk/>
            <pc:sldMk cId="3675743156" sldId="261"/>
            <ac:spMk id="7" creationId="{8921B813-3CDD-BF0B-FEF0-A088F161E5F8}"/>
          </ac:spMkLst>
        </pc:spChg>
        <pc:spChg chg="add mod">
          <ac:chgData name="william walthall" userId="f772a56296823cba" providerId="LiveId" clId="{4BA45501-BB18-4C42-BF37-724D5004BCF0}" dt="2026-07-22T01:51:09.035" v="69" actId="1076"/>
          <ac:spMkLst>
            <pc:docMk/>
            <pc:sldMk cId="3675743156" sldId="261"/>
            <ac:spMk id="8" creationId="{38479EB2-0F6E-D1A9-2C57-5931A423CC85}"/>
          </ac:spMkLst>
        </pc:spChg>
        <pc:spChg chg="del mod">
          <ac:chgData name="william walthall" userId="f772a56296823cba" providerId="LiveId" clId="{4BA45501-BB18-4C42-BF37-724D5004BCF0}" dt="2026-07-22T01:49:11.573" v="62" actId="478"/>
          <ac:spMkLst>
            <pc:docMk/>
            <pc:sldMk cId="3675743156" sldId="261"/>
            <ac:spMk id="9" creationId="{85904653-CFF4-23C2-3DAC-D42316433C44}"/>
          </ac:spMkLst>
        </pc:spChg>
        <pc:spChg chg="del">
          <ac:chgData name="william walthall" userId="f772a56296823cba" providerId="LiveId" clId="{4BA45501-BB18-4C42-BF37-724D5004BCF0}" dt="2026-07-22T01:49:11.573" v="62" actId="478"/>
          <ac:spMkLst>
            <pc:docMk/>
            <pc:sldMk cId="3675743156" sldId="261"/>
            <ac:spMk id="10" creationId="{1F63EB4B-D81C-73B7-69F5-A8655D138955}"/>
          </ac:spMkLst>
        </pc:spChg>
        <pc:picChg chg="add mod">
          <ac:chgData name="william walthall" userId="f772a56296823cba" providerId="LiveId" clId="{4BA45501-BB18-4C42-BF37-724D5004BCF0}" dt="2026-07-22T01:51:44.415" v="72" actId="1076"/>
          <ac:picMkLst>
            <pc:docMk/>
            <pc:sldMk cId="3675743156" sldId="261"/>
            <ac:picMk id="6" creationId="{90E447CB-97C4-9A5B-5373-B2CE199B8AFD}"/>
          </ac:picMkLst>
        </pc:picChg>
      </pc:sldChg>
      <pc:sldChg chg="addSp delSp modSp add mod delAnim modAnim">
        <pc:chgData name="william walthall" userId="f772a56296823cba" providerId="LiveId" clId="{4BA45501-BB18-4C42-BF37-724D5004BCF0}" dt="2026-07-22T01:52:06.161" v="74" actId="465"/>
        <pc:sldMkLst>
          <pc:docMk/>
          <pc:sldMk cId="820923432" sldId="262"/>
        </pc:sldMkLst>
        <pc:spChg chg="mod">
          <ac:chgData name="william walthall" userId="f772a56296823cba" providerId="LiveId" clId="{4BA45501-BB18-4C42-BF37-724D5004BCF0}" dt="2026-07-22T01:52:06.161" v="74" actId="465"/>
          <ac:spMkLst>
            <pc:docMk/>
            <pc:sldMk cId="820923432" sldId="262"/>
            <ac:spMk id="2" creationId="{97BA0675-61F9-B124-8166-5A219AC43649}"/>
          </ac:spMkLst>
        </pc:spChg>
        <pc:spChg chg="add mod">
          <ac:chgData name="william walthall" userId="f772a56296823cba" providerId="LiveId" clId="{4BA45501-BB18-4C42-BF37-724D5004BCF0}" dt="2026-07-22T01:52:06.161" v="74" actId="465"/>
          <ac:spMkLst>
            <pc:docMk/>
            <pc:sldMk cId="820923432" sldId="262"/>
            <ac:spMk id="3" creationId="{F8215349-9313-0837-4788-94F1031FA4BC}"/>
          </ac:spMkLst>
        </pc:spChg>
        <pc:spChg chg="add mod">
          <ac:chgData name="william walthall" userId="f772a56296823cba" providerId="LiveId" clId="{4BA45501-BB18-4C42-BF37-724D5004BCF0}" dt="2026-07-22T01:52:06.161" v="74" actId="465"/>
          <ac:spMkLst>
            <pc:docMk/>
            <pc:sldMk cId="820923432" sldId="262"/>
            <ac:spMk id="4" creationId="{D29563B0-3B40-BE6B-8863-1F7E0FD2D817}"/>
          </ac:spMkLst>
        </pc:spChg>
        <pc:spChg chg="del">
          <ac:chgData name="william walthall" userId="f772a56296823cba" providerId="LiveId" clId="{4BA45501-BB18-4C42-BF37-724D5004BCF0}" dt="2026-07-22T01:45:45.334" v="32" actId="478"/>
          <ac:spMkLst>
            <pc:docMk/>
            <pc:sldMk cId="820923432" sldId="262"/>
            <ac:spMk id="5" creationId="{863F3A91-AB7E-DB7A-4F90-8CD09562DB45}"/>
          </ac:spMkLst>
        </pc:spChg>
        <pc:spChg chg="add mod">
          <ac:chgData name="william walthall" userId="f772a56296823cba" providerId="LiveId" clId="{4BA45501-BB18-4C42-BF37-724D5004BCF0}" dt="2026-07-22T01:51:59.087" v="73" actId="1076"/>
          <ac:spMkLst>
            <pc:docMk/>
            <pc:sldMk cId="820923432" sldId="262"/>
            <ac:spMk id="6" creationId="{6983F08C-6828-8383-E7AA-D865AD156146}"/>
          </ac:spMkLst>
        </pc:spChg>
        <pc:spChg chg="add del mod">
          <ac:chgData name="william walthall" userId="f772a56296823cba" providerId="LiveId" clId="{4BA45501-BB18-4C42-BF37-724D5004BCF0}" dt="2026-07-22T01:50:43.396" v="63" actId="21"/>
          <ac:spMkLst>
            <pc:docMk/>
            <pc:sldMk cId="820923432" sldId="262"/>
            <ac:spMk id="7" creationId="{8921B813-3CDD-BF0B-FEF0-A088F161E5F8}"/>
          </ac:spMkLst>
        </pc:spChg>
        <pc:spChg chg="add del mod">
          <ac:chgData name="william walthall" userId="f772a56296823cba" providerId="LiveId" clId="{4BA45501-BB18-4C42-BF37-724D5004BCF0}" dt="2026-07-22T01:50:59.818" v="67" actId="21"/>
          <ac:spMkLst>
            <pc:docMk/>
            <pc:sldMk cId="820923432" sldId="262"/>
            <ac:spMk id="8" creationId="{38479EB2-0F6E-D1A9-2C57-5931A423CC85}"/>
          </ac:spMkLst>
        </pc:spChg>
        <pc:spChg chg="del">
          <ac:chgData name="william walthall" userId="f772a56296823cba" providerId="LiveId" clId="{4BA45501-BB18-4C42-BF37-724D5004BCF0}" dt="2026-07-22T01:45:45.334" v="32" actId="478"/>
          <ac:spMkLst>
            <pc:docMk/>
            <pc:sldMk cId="820923432" sldId="262"/>
            <ac:spMk id="9" creationId="{B4D6F238-ACD7-6D41-2471-25A5CB9697BB}"/>
          </ac:spMkLst>
        </pc:spChg>
        <pc:spChg chg="mod">
          <ac:chgData name="william walthall" userId="f772a56296823cba" providerId="LiveId" clId="{4BA45501-BB18-4C42-BF37-724D5004BCF0}" dt="2026-07-22T01:46:03.929" v="36" actId="1076"/>
          <ac:spMkLst>
            <pc:docMk/>
            <pc:sldMk cId="820923432" sldId="262"/>
            <ac:spMk id="10" creationId="{29ACFD98-B0B0-9296-709B-59D258ED3BF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00F8CD8-5332-053B-7AD1-B27BBD7CBE15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15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1222976" y="1001959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15:1-7 – The parable of the lost </a:t>
            </a:r>
            <a:r>
              <a:rPr lang="en-US" sz="2800" i="1" u="sng" dirty="0"/>
              <a:t>sheep.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1659395" y="2254356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distain of the “righteous” toward the “</a:t>
            </a:r>
            <a:r>
              <a:rPr lang="en-US" sz="2800" i="1" u="sng" dirty="0"/>
              <a:t>unrighteous.”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1659395" y="350675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Scribes/Pharisees: focused on rules rather than </a:t>
            </a:r>
            <a:r>
              <a:rPr lang="en-US" sz="2800" i="1" u="sng" dirty="0"/>
              <a:t>people.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B4A4F1-634D-D2D1-14BB-C2B2069588B7}"/>
              </a:ext>
            </a:extLst>
          </p:cNvPr>
          <p:cNvSpPr txBox="1"/>
          <p:nvPr/>
        </p:nvSpPr>
        <p:spPr>
          <a:xfrm>
            <a:off x="1659394" y="4759151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key concept: sinners </a:t>
            </a:r>
            <a:r>
              <a:rPr lang="en-US" sz="2800" i="1" dirty="0"/>
              <a:t>and</a:t>
            </a:r>
            <a:r>
              <a:rPr lang="en-US" sz="2800" dirty="0"/>
              <a:t> “the righteous” need </a:t>
            </a:r>
            <a:r>
              <a:rPr lang="en-US" sz="2800" i="1" u="sng" dirty="0"/>
              <a:t>repentance.</a:t>
            </a:r>
          </a:p>
        </p:txBody>
      </p:sp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921640" y="799169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15:8-10 – The parable of the lost </a:t>
            </a:r>
            <a:r>
              <a:rPr lang="en-US" sz="2800" i="1" u="sng" dirty="0"/>
              <a:t>coin.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F20CB-7893-F7A7-063E-F38BFAE351E0}"/>
              </a:ext>
            </a:extLst>
          </p:cNvPr>
          <p:cNvSpPr txBox="1"/>
          <p:nvPr/>
        </p:nvSpPr>
        <p:spPr>
          <a:xfrm>
            <a:off x="1780226" y="513455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There is “joy” in heaven over one sinner who </a:t>
            </a:r>
            <a:r>
              <a:rPr lang="en-US" sz="2800" i="1" u="sng" dirty="0"/>
              <a:t>repents.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F8DA12-77CB-2403-CED2-4674C21B9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223" y="1628196"/>
            <a:ext cx="4663439" cy="310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1DBC6-071F-E9EE-4C96-0AD8788FB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9ACFD98-B0B0-9296-709B-59D258ED3BF3}"/>
              </a:ext>
            </a:extLst>
          </p:cNvPr>
          <p:cNvSpPr txBox="1"/>
          <p:nvPr/>
        </p:nvSpPr>
        <p:spPr>
          <a:xfrm>
            <a:off x="1001849" y="777117"/>
            <a:ext cx="10975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15:11-32 – The parable of the lost </a:t>
            </a:r>
            <a:r>
              <a:rPr lang="en-US" sz="2800" i="1" u="sng" dirty="0"/>
              <a:t>son.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BA0675-61F9-B124-8166-5A219AC43649}"/>
              </a:ext>
            </a:extLst>
          </p:cNvPr>
          <p:cNvSpPr txBox="1"/>
          <p:nvPr/>
        </p:nvSpPr>
        <p:spPr>
          <a:xfrm>
            <a:off x="1446843" y="1753158"/>
            <a:ext cx="9575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He willfully chose to leave his father and squander </a:t>
            </a:r>
            <a:r>
              <a:rPr lang="en-US" sz="2800" i="1" u="sng" dirty="0"/>
              <a:t>his estate.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215349-9313-0837-4788-94F1031FA4BC}"/>
              </a:ext>
            </a:extLst>
          </p:cNvPr>
          <p:cNvSpPr txBox="1"/>
          <p:nvPr/>
        </p:nvSpPr>
        <p:spPr>
          <a:xfrm>
            <a:off x="1446843" y="2729199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He found himself in circumstances he knew were </a:t>
            </a:r>
            <a:r>
              <a:rPr lang="en-US" sz="2800" i="1" u="sng" dirty="0"/>
              <a:t>hopeless.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9563B0-3B40-BE6B-8863-1F7E0FD2D817}"/>
              </a:ext>
            </a:extLst>
          </p:cNvPr>
          <p:cNvSpPr txBox="1"/>
          <p:nvPr/>
        </p:nvSpPr>
        <p:spPr>
          <a:xfrm>
            <a:off x="1446843" y="3705240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He “came to his senses” and </a:t>
            </a:r>
            <a:r>
              <a:rPr lang="en-US" sz="2800" i="1" u="sng" dirty="0"/>
              <a:t>repented.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3F08C-6828-8383-E7AA-D865AD156146}"/>
              </a:ext>
            </a:extLst>
          </p:cNvPr>
          <p:cNvSpPr txBox="1"/>
          <p:nvPr/>
        </p:nvSpPr>
        <p:spPr>
          <a:xfrm>
            <a:off x="1446843" y="4681282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His waiting father felt </a:t>
            </a:r>
            <a:r>
              <a:rPr lang="en-US" sz="2800" i="1" u="sng" dirty="0"/>
              <a:t>compassion.</a:t>
            </a:r>
          </a:p>
        </p:txBody>
      </p:sp>
    </p:spTree>
    <p:extLst>
      <p:ext uri="{BB962C8B-B14F-4D97-AF65-F5344CB8AC3E}">
        <p14:creationId xmlns:p14="http://schemas.microsoft.com/office/powerpoint/2010/main" val="820923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F92A1-A544-7D66-4E7D-EC9D80993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21B813-3CDD-BF0B-FEF0-A088F161E5F8}"/>
              </a:ext>
            </a:extLst>
          </p:cNvPr>
          <p:cNvSpPr txBox="1"/>
          <p:nvPr/>
        </p:nvSpPr>
        <p:spPr>
          <a:xfrm>
            <a:off x="1607266" y="939948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son which was “lost” has now been </a:t>
            </a:r>
            <a:r>
              <a:rPr lang="en-US" sz="2800" i="1" u="sng" dirty="0"/>
              <a:t>found.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479EB2-0F6E-D1A9-2C57-5931A423CC85}"/>
              </a:ext>
            </a:extLst>
          </p:cNvPr>
          <p:cNvSpPr txBox="1"/>
          <p:nvPr/>
        </p:nvSpPr>
        <p:spPr>
          <a:xfrm>
            <a:off x="1607266" y="5538099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Though he was welcomed back, he lost his </a:t>
            </a:r>
            <a:r>
              <a:rPr lang="en-US" sz="2800" i="1" u="sng" dirty="0"/>
              <a:t>inheritance.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E447CB-97C4-9A5B-5373-B2CE199B8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941" y="1664077"/>
            <a:ext cx="6176627" cy="352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4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8089</TotalTime>
  <Words>143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82</cp:revision>
  <dcterms:created xsi:type="dcterms:W3CDTF">2024-09-25T23:04:28Z</dcterms:created>
  <dcterms:modified xsi:type="dcterms:W3CDTF">2026-07-22T01:52:10Z</dcterms:modified>
</cp:coreProperties>
</file>