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8"/>
  </p:notesMasterIdLst>
  <p:sldIdLst>
    <p:sldId id="256" r:id="rId2"/>
    <p:sldId id="257" r:id="rId3"/>
    <p:sldId id="262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2"/>
            <p14:sldId id="260"/>
            <p14:sldId id="261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0981A2-0E4F-4620-BB59-C8147282DDE8}" v="16" dt="2026-07-26T00:43:16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4BA45501-BB18-4C42-BF37-724D5004BCF0}"/>
    <pc:docChg chg="undo custSel addSld delSld modSld modSection">
      <pc:chgData name="william walthall" userId="f772a56296823cba" providerId="LiveId" clId="{4BA45501-BB18-4C42-BF37-724D5004BCF0}" dt="2026-07-26T00:43:16.028" v="62" actId="20577"/>
      <pc:docMkLst>
        <pc:docMk/>
      </pc:docMkLst>
      <pc:sldChg chg="addSp delSp modSp mod delAnim">
        <pc:chgData name="william walthall" userId="f772a56296823cba" providerId="LiveId" clId="{4BA45501-BB18-4C42-BF37-724D5004BCF0}" dt="2026-07-22T19:57:36.219" v="60" actId="20577"/>
        <pc:sldMkLst>
          <pc:docMk/>
          <pc:sldMk cId="1525269399" sldId="257"/>
        </pc:sldMkLst>
        <pc:spChg chg="mod">
          <ac:chgData name="william walthall" userId="f772a56296823cba" providerId="LiveId" clId="{4BA45501-BB18-4C42-BF37-724D5004BCF0}" dt="2026-07-22T19:40:12.543" v="2" actId="1076"/>
          <ac:spMkLst>
            <pc:docMk/>
            <pc:sldMk cId="1525269399" sldId="257"/>
            <ac:spMk id="5" creationId="{FF3B53D3-C81A-7E8B-A4F3-5FB00501D6B0}"/>
          </ac:spMkLst>
        </pc:spChg>
        <pc:spChg chg="mod">
          <ac:chgData name="william walthall" userId="f772a56296823cba" providerId="LiveId" clId="{4BA45501-BB18-4C42-BF37-724D5004BCF0}" dt="2026-07-22T19:41:26.168" v="12" actId="1076"/>
          <ac:spMkLst>
            <pc:docMk/>
            <pc:sldMk cId="1525269399" sldId="257"/>
            <ac:spMk id="7" creationId="{02723CC9-A3D9-A5E2-0EF2-F72871895F0A}"/>
          </ac:spMkLst>
        </pc:spChg>
        <pc:spChg chg="mod">
          <ac:chgData name="william walthall" userId="f772a56296823cba" providerId="LiveId" clId="{4BA45501-BB18-4C42-BF37-724D5004BCF0}" dt="2026-07-22T19:57:36.219" v="60" actId="20577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4BA45501-BB18-4C42-BF37-724D5004BCF0}" dt="2026-07-22T19:41:04.511" v="11" actId="14100"/>
          <ac:picMkLst>
            <pc:docMk/>
            <pc:sldMk cId="1525269399" sldId="257"/>
            <ac:picMk id="4" creationId="{49204AC3-0825-CF06-CD0E-071B4A7E02C9}"/>
          </ac:picMkLst>
        </pc:picChg>
      </pc:sldChg>
      <pc:sldChg chg="addSp modSp mod">
        <pc:chgData name="william walthall" userId="f772a56296823cba" providerId="LiveId" clId="{4BA45501-BB18-4C42-BF37-724D5004BCF0}" dt="2026-07-22T19:48:21.478" v="35" actId="1076"/>
        <pc:sldMkLst>
          <pc:docMk/>
          <pc:sldMk cId="1762999661" sldId="260"/>
        </pc:sldMkLst>
        <pc:spChg chg="mod">
          <ac:chgData name="william walthall" userId="f772a56296823cba" providerId="LiveId" clId="{4BA45501-BB18-4C42-BF37-724D5004BCF0}" dt="2026-07-22T19:46:55.871" v="29" actId="1076"/>
          <ac:spMkLst>
            <pc:docMk/>
            <pc:sldMk cId="1762999661" sldId="260"/>
            <ac:spMk id="5" creationId="{391CBC1C-4C36-C9DB-035B-7215650274EE}"/>
          </ac:spMkLst>
        </pc:spChg>
        <pc:spChg chg="mod">
          <ac:chgData name="william walthall" userId="f772a56296823cba" providerId="LiveId" clId="{4BA45501-BB18-4C42-BF37-724D5004BCF0}" dt="2026-07-22T19:47:06.477" v="30" actId="1076"/>
          <ac:spMkLst>
            <pc:docMk/>
            <pc:sldMk cId="1762999661" sldId="260"/>
            <ac:spMk id="9" creationId="{494F20CB-7893-F7A7-063E-F38BFAE351E0}"/>
          </ac:spMkLst>
        </pc:spChg>
        <pc:spChg chg="mod">
          <ac:chgData name="william walthall" userId="f772a56296823cba" providerId="LiveId" clId="{4BA45501-BB18-4C42-BF37-724D5004BCF0}" dt="2026-07-22T19:48:21.478" v="35" actId="1076"/>
          <ac:spMkLst>
            <pc:docMk/>
            <pc:sldMk cId="1762999661" sldId="260"/>
            <ac:spMk id="10" creationId="{C3453EBC-60BE-6F39-A2A9-62F9254087D9}"/>
          </ac:spMkLst>
        </pc:spChg>
        <pc:picChg chg="add mod">
          <ac:chgData name="william walthall" userId="f772a56296823cba" providerId="LiveId" clId="{4BA45501-BB18-4C42-BF37-724D5004BCF0}" dt="2026-07-22T19:47:51.728" v="34" actId="1076"/>
          <ac:picMkLst>
            <pc:docMk/>
            <pc:sldMk cId="1762999661" sldId="260"/>
            <ac:picMk id="3" creationId="{B64ADD7B-737B-644A-6F27-02F771FD4FE6}"/>
          </ac:picMkLst>
        </pc:picChg>
      </pc:sldChg>
      <pc:sldChg chg="addSp delSp modSp mod delAnim">
        <pc:chgData name="william walthall" userId="f772a56296823cba" providerId="LiveId" clId="{4BA45501-BB18-4C42-BF37-724D5004BCF0}" dt="2026-07-22T19:51:22.293" v="49" actId="14100"/>
        <pc:sldMkLst>
          <pc:docMk/>
          <pc:sldMk cId="3675743156" sldId="261"/>
        </pc:sldMkLst>
        <pc:spChg chg="mod">
          <ac:chgData name="william walthall" userId="f772a56296823cba" providerId="LiveId" clId="{4BA45501-BB18-4C42-BF37-724D5004BCF0}" dt="2026-07-22T19:49:46.246" v="43" actId="1076"/>
          <ac:spMkLst>
            <pc:docMk/>
            <pc:sldMk cId="3675743156" sldId="261"/>
            <ac:spMk id="5" creationId="{2FFF7097-21BF-B417-B30D-1727C3AF1C52}"/>
          </ac:spMkLst>
        </pc:spChg>
        <pc:picChg chg="add mod">
          <ac:chgData name="william walthall" userId="f772a56296823cba" providerId="LiveId" clId="{4BA45501-BB18-4C42-BF37-724D5004BCF0}" dt="2026-07-22T19:51:22.293" v="49" actId="14100"/>
          <ac:picMkLst>
            <pc:docMk/>
            <pc:sldMk cId="3675743156" sldId="261"/>
            <ac:picMk id="6" creationId="{E43E110D-F589-F021-5DD0-4217A37C65E0}"/>
          </ac:picMkLst>
        </pc:picChg>
      </pc:sldChg>
      <pc:sldChg chg="addSp delSp modSp add mod setBg delAnim modAnim">
        <pc:chgData name="william walthall" userId="f772a56296823cba" providerId="LiveId" clId="{4BA45501-BB18-4C42-BF37-724D5004BCF0}" dt="2026-07-22T19:44:16.823" v="26" actId="1076"/>
        <pc:sldMkLst>
          <pc:docMk/>
          <pc:sldMk cId="1648207367" sldId="262"/>
        </pc:sldMkLst>
        <pc:spChg chg="mod ord">
          <ac:chgData name="william walthall" userId="f772a56296823cba" providerId="LiveId" clId="{4BA45501-BB18-4C42-BF37-724D5004BCF0}" dt="2026-07-22T19:43:44.702" v="22" actId="26606"/>
          <ac:spMkLst>
            <pc:docMk/>
            <pc:sldMk cId="1648207367" sldId="262"/>
            <ac:spMk id="2" creationId="{B10E872B-8877-DE50-B412-70E9C6FA67C4}"/>
          </ac:spMkLst>
        </pc:spChg>
        <pc:picChg chg="add mod">
          <ac:chgData name="william walthall" userId="f772a56296823cba" providerId="LiveId" clId="{4BA45501-BB18-4C42-BF37-724D5004BCF0}" dt="2026-07-22T19:44:16.823" v="26" actId="1076"/>
          <ac:picMkLst>
            <pc:docMk/>
            <pc:sldMk cId="1648207367" sldId="262"/>
            <ac:picMk id="8" creationId="{0469C2BC-C933-109B-ABEE-2C7B3CB1175A}"/>
          </ac:picMkLst>
        </pc:picChg>
      </pc:sldChg>
      <pc:sldChg chg="delSp modSp add mod modAnim">
        <pc:chgData name="william walthall" userId="f772a56296823cba" providerId="LiveId" clId="{4BA45501-BB18-4C42-BF37-724D5004BCF0}" dt="2026-07-26T00:43:16.028" v="62" actId="20577"/>
        <pc:sldMkLst>
          <pc:docMk/>
          <pc:sldMk cId="385015544" sldId="263"/>
        </pc:sldMkLst>
        <pc:spChg chg="mod">
          <ac:chgData name="william walthall" userId="f772a56296823cba" providerId="LiveId" clId="{4BA45501-BB18-4C42-BF37-724D5004BCF0}" dt="2026-07-22T19:51:46.622" v="52" actId="465"/>
          <ac:spMkLst>
            <pc:docMk/>
            <pc:sldMk cId="385015544" sldId="263"/>
            <ac:spMk id="3" creationId="{17F76B2C-8414-2F57-0BB3-B005A8814347}"/>
          </ac:spMkLst>
        </pc:spChg>
        <pc:spChg chg="mod">
          <ac:chgData name="william walthall" userId="f772a56296823cba" providerId="LiveId" clId="{4BA45501-BB18-4C42-BF37-724D5004BCF0}" dt="2026-07-26T00:43:16.028" v="62" actId="20577"/>
          <ac:spMkLst>
            <pc:docMk/>
            <pc:sldMk cId="385015544" sldId="263"/>
            <ac:spMk id="4" creationId="{BB61E593-ABFE-BE0C-4092-A40E247D884C}"/>
          </ac:spMkLst>
        </pc:spChg>
        <pc:spChg chg="mod">
          <ac:chgData name="william walthall" userId="f772a56296823cba" providerId="LiveId" clId="{4BA45501-BB18-4C42-BF37-724D5004BCF0}" dt="2026-07-22T19:51:38.293" v="51" actId="1076"/>
          <ac:spMkLst>
            <pc:docMk/>
            <pc:sldMk cId="385015544" sldId="263"/>
            <ac:spMk id="9" creationId="{308565AA-2674-014D-36FD-563D0298DBC7}"/>
          </ac:spMkLst>
        </pc:spChg>
        <pc:spChg chg="mod">
          <ac:chgData name="william walthall" userId="f772a56296823cba" providerId="LiveId" clId="{4BA45501-BB18-4C42-BF37-724D5004BCF0}" dt="2026-07-22T19:51:46.622" v="52" actId="465"/>
          <ac:spMkLst>
            <pc:docMk/>
            <pc:sldMk cId="385015544" sldId="263"/>
            <ac:spMk id="10" creationId="{D0EE5D59-B922-ED1B-26CE-8BA77405F6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750A007-9C67-5782-6148-B1FD30A8554E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16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1222976" y="69715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16:1-9 – A parable on forgiveness: the </a:t>
            </a:r>
            <a:r>
              <a:rPr lang="en-US" sz="2800" i="1" u="sng" dirty="0"/>
              <a:t>incompetent manager.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659395" y="4554637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manager does what he can to </a:t>
            </a:r>
            <a:r>
              <a:rPr lang="en-US" sz="2800" i="1" u="sng" dirty="0"/>
              <a:t>diffuse the situation.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659395" y="528035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The manager </a:t>
            </a:r>
            <a:r>
              <a:rPr lang="en-US" sz="2800" dirty="0"/>
              <a:t>was shrewd because he offered </a:t>
            </a:r>
            <a:r>
              <a:rPr lang="en-US" sz="2800" i="1" u="sng" dirty="0"/>
              <a:t>forgiveness.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204AC3-0825-CF06-CD0E-071B4A7E0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619" y="1315629"/>
            <a:ext cx="4078431" cy="305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6EE74-80F7-2D60-C106-647AD96E5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0E872B-8877-DE50-B412-70E9C6FA67C4}"/>
              </a:ext>
            </a:extLst>
          </p:cNvPr>
          <p:cNvSpPr txBox="1"/>
          <p:nvPr/>
        </p:nvSpPr>
        <p:spPr>
          <a:xfrm>
            <a:off x="1194401" y="981169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16:10-13 – We can’t have two masters: we either invest in the</a:t>
            </a:r>
            <a:br>
              <a:rPr lang="en-US" sz="2800"/>
            </a:br>
            <a:r>
              <a:rPr lang="en-US" sz="2800"/>
              <a:t>    world or we invest in the </a:t>
            </a:r>
            <a:r>
              <a:rPr lang="en-US" sz="2800" i="1" u="sng"/>
              <a:t>kingdom of God.</a:t>
            </a:r>
            <a:endParaRPr lang="en-US" sz="2800" i="1" u="sn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69C2BC-C933-109B-ABEE-2C7B3CB11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575" y="2257425"/>
            <a:ext cx="6838950" cy="3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0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883540" y="537559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16:14-17 – Key: the Pharisees were </a:t>
            </a:r>
            <a:r>
              <a:rPr lang="en-US" sz="2800" i="1" u="sng" dirty="0"/>
              <a:t>lovers of money.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323651" y="4169594"/>
            <a:ext cx="998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They were scoffing at Jesus’ teaching about money, making</a:t>
            </a:r>
          </a:p>
          <a:p>
            <a:r>
              <a:rPr lang="en-US" sz="2800" dirty="0"/>
              <a:t>them a spiritual </a:t>
            </a:r>
            <a:r>
              <a:rPr lang="en-US" sz="2800" i="1" u="sng" dirty="0"/>
              <a:t>abomination.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883540" y="5501946"/>
            <a:ext cx="1097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16:18 – A rebuke of the Pharisees concerning </a:t>
            </a:r>
            <a:r>
              <a:rPr lang="en-US" sz="2800" i="1" u="sng" dirty="0"/>
              <a:t>divorce.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ADD7B-737B-644A-6F27-02F771FD4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687" y="1288231"/>
            <a:ext cx="5367338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F92A1-A544-7D66-4E7D-EC9D8099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FF7097-21BF-B417-B30D-1727C3AF1C52}"/>
              </a:ext>
            </a:extLst>
          </p:cNvPr>
          <p:cNvSpPr txBox="1"/>
          <p:nvPr/>
        </p:nvSpPr>
        <p:spPr>
          <a:xfrm>
            <a:off x="945071" y="608202"/>
            <a:ext cx="10071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16:19-31 – The parable of the rich man and </a:t>
            </a:r>
            <a:r>
              <a:rPr lang="en-US" sz="2800" i="1" u="sng" dirty="0"/>
              <a:t>Lazarus.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3E110D-F589-F021-5DD0-4217A37C6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314" y="1243802"/>
            <a:ext cx="5803244" cy="599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0F0E1-CEC5-334C-B7FC-DDCFC4246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8565AA-2674-014D-36FD-563D0298DBC7}"/>
              </a:ext>
            </a:extLst>
          </p:cNvPr>
          <p:cNvSpPr txBox="1"/>
          <p:nvPr/>
        </p:nvSpPr>
        <p:spPr>
          <a:xfrm>
            <a:off x="1386685" y="113142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Another lesson on the entrapment of riches and </a:t>
            </a:r>
            <a:r>
              <a:rPr lang="en-US" sz="2800" i="1" u="sng" dirty="0"/>
              <a:t>wealth.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E5D59-B922-ED1B-26CE-8BA77405F64D}"/>
              </a:ext>
            </a:extLst>
          </p:cNvPr>
          <p:cNvSpPr txBox="1"/>
          <p:nvPr/>
        </p:nvSpPr>
        <p:spPr>
          <a:xfrm>
            <a:off x="1462886" y="240059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Earthly wealth does nothing for us in </a:t>
            </a:r>
            <a:r>
              <a:rPr lang="en-US" sz="2800" i="1" u="sng" dirty="0"/>
              <a:t>eternity.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F76B2C-8414-2F57-0BB3-B005A8814347}"/>
              </a:ext>
            </a:extLst>
          </p:cNvPr>
          <p:cNvSpPr txBox="1"/>
          <p:nvPr/>
        </p:nvSpPr>
        <p:spPr>
          <a:xfrm>
            <a:off x="1462887" y="366976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Scariest words: “…there is a </a:t>
            </a:r>
            <a:r>
              <a:rPr lang="en-US" sz="2800" i="1" u="sng" dirty="0"/>
              <a:t>great chasm fixed.”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61E593-ABFE-BE0C-4092-A40E247D884C}"/>
              </a:ext>
            </a:extLst>
          </p:cNvPr>
          <p:cNvSpPr txBox="1"/>
          <p:nvPr/>
        </p:nvSpPr>
        <p:spPr>
          <a:xfrm>
            <a:off x="1462886" y="493893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key lesson in chapter 16: </a:t>
            </a:r>
            <a:r>
              <a:rPr lang="en-US" sz="2800" i="1" u="sng" dirty="0"/>
              <a:t>“Repent.”</a:t>
            </a:r>
            <a:r>
              <a:rPr lang="en-US" sz="2800" dirty="0"/>
              <a:t> (v. </a:t>
            </a:r>
            <a:r>
              <a:rPr lang="en-US" sz="2800"/>
              <a:t>30)</a:t>
            </a:r>
            <a:endParaRPr lang="en-US" sz="2800" i="1" u="sng" dirty="0"/>
          </a:p>
        </p:txBody>
      </p:sp>
    </p:spTree>
    <p:extLst>
      <p:ext uri="{BB962C8B-B14F-4D97-AF65-F5344CB8AC3E}">
        <p14:creationId xmlns:p14="http://schemas.microsoft.com/office/powerpoint/2010/main" val="38501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9836</TotalTime>
  <Words>155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83</cp:revision>
  <dcterms:created xsi:type="dcterms:W3CDTF">2024-09-25T23:04:28Z</dcterms:created>
  <dcterms:modified xsi:type="dcterms:W3CDTF">2026-07-26T00:43:24Z</dcterms:modified>
</cp:coreProperties>
</file>