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</p:sldMasterIdLst>
  <p:notesMasterIdLst>
    <p:notesMasterId r:id="rId9"/>
  </p:notesMasterIdLst>
  <p:sldIdLst>
    <p:sldId id="256" r:id="rId2"/>
    <p:sldId id="257" r:id="rId3"/>
    <p:sldId id="262" r:id="rId4"/>
    <p:sldId id="263" r:id="rId5"/>
    <p:sldId id="260" r:id="rId6"/>
    <p:sldId id="264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F3EDBC2-DE2A-42DB-9D92-46202A8E800C}">
          <p14:sldIdLst>
            <p14:sldId id="256"/>
          </p14:sldIdLst>
        </p14:section>
        <p14:section name="Untitled Section" id="{E25828D1-205A-4BDF-87CE-0406423A0A3E}">
          <p14:sldIdLst>
            <p14:sldId id="257"/>
            <p14:sldId id="262"/>
            <p14:sldId id="263"/>
            <p14:sldId id="260"/>
            <p14:sldId id="264"/>
            <p14:sldId id="26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F1FEE3-73C4-417A-8887-5A04474EAC16}" v="63" dt="2026-07-26T22:37:40.1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4" d="100"/>
          <a:sy n="54" d="100"/>
        </p:scale>
        <p:origin x="96" y="10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 walthall" userId="f772a56296823cba" providerId="LiveId" clId="{4BA45501-BB18-4C42-BF37-724D5004BCF0}"/>
    <pc:docChg chg="undo custSel addSld modSld modSection">
      <pc:chgData name="william walthall" userId="f772a56296823cba" providerId="LiveId" clId="{4BA45501-BB18-4C42-BF37-724D5004BCF0}" dt="2026-07-26T22:37:40.197" v="249"/>
      <pc:docMkLst>
        <pc:docMk/>
      </pc:docMkLst>
      <pc:sldChg chg="addSp delSp modSp mod addAnim delAnim modAnim">
        <pc:chgData name="william walthall" userId="f772a56296823cba" providerId="LiveId" clId="{4BA45501-BB18-4C42-BF37-724D5004BCF0}" dt="2026-07-26T22:37:40.197" v="249"/>
        <pc:sldMkLst>
          <pc:docMk/>
          <pc:sldMk cId="1525269399" sldId="257"/>
        </pc:sldMkLst>
        <pc:spChg chg="del mod">
          <ac:chgData name="william walthall" userId="f772a56296823cba" providerId="LiveId" clId="{4BA45501-BB18-4C42-BF37-724D5004BCF0}" dt="2026-07-25T18:30:37.276" v="16" actId="478"/>
          <ac:spMkLst>
            <pc:docMk/>
            <pc:sldMk cId="1525269399" sldId="257"/>
            <ac:spMk id="2" creationId="{32B4A4F1-634D-D2D1-14BB-C2B2069588B7}"/>
          </ac:spMkLst>
        </pc:spChg>
        <pc:spChg chg="del">
          <ac:chgData name="william walthall" userId="f772a56296823cba" providerId="LiveId" clId="{4BA45501-BB18-4C42-BF37-724D5004BCF0}" dt="2026-07-25T18:30:37.276" v="16" actId="478"/>
          <ac:spMkLst>
            <pc:docMk/>
            <pc:sldMk cId="1525269399" sldId="257"/>
            <ac:spMk id="4" creationId="{033B3453-A0C5-3545-E53F-E66AF53B2112}"/>
          </ac:spMkLst>
        </pc:spChg>
        <pc:spChg chg="mod">
          <ac:chgData name="william walthall" userId="f772a56296823cba" providerId="LiveId" clId="{4BA45501-BB18-4C42-BF37-724D5004BCF0}" dt="2026-07-25T19:00:00.576" v="121" actId="1076"/>
          <ac:spMkLst>
            <pc:docMk/>
            <pc:sldMk cId="1525269399" sldId="257"/>
            <ac:spMk id="5" creationId="{FF3B53D3-C81A-7E8B-A4F3-5FB00501D6B0}"/>
          </ac:spMkLst>
        </pc:spChg>
        <pc:spChg chg="del mod">
          <ac:chgData name="william walthall" userId="f772a56296823cba" providerId="LiveId" clId="{4BA45501-BB18-4C42-BF37-724D5004BCF0}" dt="2026-07-25T18:30:37.276" v="16" actId="478"/>
          <ac:spMkLst>
            <pc:docMk/>
            <pc:sldMk cId="1525269399" sldId="257"/>
            <ac:spMk id="7" creationId="{02723CC9-A3D9-A5E2-0EF2-F72871895F0A}"/>
          </ac:spMkLst>
        </pc:spChg>
        <pc:spChg chg="add mod">
          <ac:chgData name="william walthall" userId="f772a56296823cba" providerId="LiveId" clId="{4BA45501-BB18-4C42-BF37-724D5004BCF0}" dt="2026-07-25T19:01:02.596" v="159" actId="1076"/>
          <ac:spMkLst>
            <pc:docMk/>
            <pc:sldMk cId="1525269399" sldId="257"/>
            <ac:spMk id="14" creationId="{97BB9908-2A5D-D765-4647-4CD10EA08670}"/>
          </ac:spMkLst>
        </pc:spChg>
        <pc:spChg chg="del">
          <ac:chgData name="william walthall" userId="f772a56296823cba" providerId="LiveId" clId="{4BA45501-BB18-4C42-BF37-724D5004BCF0}" dt="2026-07-25T18:30:37.276" v="16" actId="478"/>
          <ac:spMkLst>
            <pc:docMk/>
            <pc:sldMk cId="1525269399" sldId="257"/>
            <ac:spMk id="18" creationId="{38C17EA5-0B58-4107-CD38-805A6D2FBAFC}"/>
          </ac:spMkLst>
        </pc:spChg>
        <pc:picChg chg="add mod">
          <ac:chgData name="william walthall" userId="f772a56296823cba" providerId="LiveId" clId="{4BA45501-BB18-4C42-BF37-724D5004BCF0}" dt="2026-07-26T22:37:07.888" v="247" actId="1076"/>
          <ac:picMkLst>
            <pc:docMk/>
            <pc:sldMk cId="1525269399" sldId="257"/>
            <ac:picMk id="6" creationId="{E695EEC8-5F33-5E61-2D16-6D60C5FA77DB}"/>
          </ac:picMkLst>
        </pc:picChg>
        <pc:picChg chg="add del mod">
          <ac:chgData name="william walthall" userId="f772a56296823cba" providerId="LiveId" clId="{4BA45501-BB18-4C42-BF37-724D5004BCF0}" dt="2026-07-25T18:53:05.993" v="112" actId="21"/>
          <ac:picMkLst>
            <pc:docMk/>
            <pc:sldMk cId="1525269399" sldId="257"/>
            <ac:picMk id="9" creationId="{83846EF8-44CA-4CBF-6132-3AF57B664159}"/>
          </ac:picMkLst>
        </pc:picChg>
        <pc:picChg chg="add del mod">
          <ac:chgData name="william walthall" userId="f772a56296823cba" providerId="LiveId" clId="{4BA45501-BB18-4C42-BF37-724D5004BCF0}" dt="2026-07-25T18:52:55.732" v="110" actId="21"/>
          <ac:picMkLst>
            <pc:docMk/>
            <pc:sldMk cId="1525269399" sldId="257"/>
            <ac:picMk id="11" creationId="{7327FE8F-99D1-AB17-5708-B66C62CE9EAA}"/>
          </ac:picMkLst>
        </pc:picChg>
        <pc:picChg chg="add del mod">
          <ac:chgData name="william walthall" userId="f772a56296823cba" providerId="LiveId" clId="{4BA45501-BB18-4C42-BF37-724D5004BCF0}" dt="2026-07-25T18:50:16.894" v="77" actId="478"/>
          <ac:picMkLst>
            <pc:docMk/>
            <pc:sldMk cId="1525269399" sldId="257"/>
            <ac:picMk id="13" creationId="{0153C019-68B6-D650-720C-FB0EE64A8CE4}"/>
          </ac:picMkLst>
        </pc:picChg>
      </pc:sldChg>
      <pc:sldChg chg="addSp delSp modSp mod delAnim">
        <pc:chgData name="william walthall" userId="f772a56296823cba" providerId="LiveId" clId="{4BA45501-BB18-4C42-BF37-724D5004BCF0}" dt="2026-07-25T19:35:31.440" v="203" actId="1076"/>
        <pc:sldMkLst>
          <pc:docMk/>
          <pc:sldMk cId="1762999661" sldId="260"/>
        </pc:sldMkLst>
        <pc:spChg chg="del">
          <ac:chgData name="william walthall" userId="f772a56296823cba" providerId="LiveId" clId="{4BA45501-BB18-4C42-BF37-724D5004BCF0}" dt="2026-07-25T19:33:01.491" v="186" actId="21"/>
          <ac:spMkLst>
            <pc:docMk/>
            <pc:sldMk cId="1762999661" sldId="260"/>
            <ac:spMk id="2" creationId="{F7C15B42-3CE3-A1C6-149E-EF08446AD8CC}"/>
          </ac:spMkLst>
        </pc:spChg>
        <pc:spChg chg="mod">
          <ac:chgData name="william walthall" userId="f772a56296823cba" providerId="LiveId" clId="{4BA45501-BB18-4C42-BF37-724D5004BCF0}" dt="2026-07-25T19:34:40.073" v="195" actId="1076"/>
          <ac:spMkLst>
            <pc:docMk/>
            <pc:sldMk cId="1762999661" sldId="260"/>
            <ac:spMk id="5" creationId="{391CBC1C-4C36-C9DB-035B-7215650274EE}"/>
          </ac:spMkLst>
        </pc:spChg>
        <pc:spChg chg="del mod">
          <ac:chgData name="william walthall" userId="f772a56296823cba" providerId="LiveId" clId="{4BA45501-BB18-4C42-BF37-724D5004BCF0}" dt="2026-07-25T19:35:18.455" v="198" actId="478"/>
          <ac:spMkLst>
            <pc:docMk/>
            <pc:sldMk cId="1762999661" sldId="260"/>
            <ac:spMk id="9" creationId="{494F20CB-7893-F7A7-063E-F38BFAE351E0}"/>
          </ac:spMkLst>
        </pc:spChg>
        <pc:spChg chg="del">
          <ac:chgData name="william walthall" userId="f772a56296823cba" providerId="LiveId" clId="{4BA45501-BB18-4C42-BF37-724D5004BCF0}" dt="2026-07-25T19:33:01.491" v="186" actId="21"/>
          <ac:spMkLst>
            <pc:docMk/>
            <pc:sldMk cId="1762999661" sldId="260"/>
            <ac:spMk id="10" creationId="{C3453EBC-60BE-6F39-A2A9-62F9254087D9}"/>
          </ac:spMkLst>
        </pc:spChg>
        <pc:picChg chg="add mod">
          <ac:chgData name="william walthall" userId="f772a56296823cba" providerId="LiveId" clId="{4BA45501-BB18-4C42-BF37-724D5004BCF0}" dt="2026-07-25T19:35:31.440" v="203" actId="1076"/>
          <ac:picMkLst>
            <pc:docMk/>
            <pc:sldMk cId="1762999661" sldId="260"/>
            <ac:picMk id="4" creationId="{30FCD678-536D-943B-95C3-3C4E982C9025}"/>
          </ac:picMkLst>
        </pc:picChg>
      </pc:sldChg>
      <pc:sldChg chg="addSp modSp mod modAnim">
        <pc:chgData name="william walthall" userId="f772a56296823cba" providerId="LiveId" clId="{4BA45501-BB18-4C42-BF37-724D5004BCF0}" dt="2026-07-25T19:49:46.929" v="229" actId="20577"/>
        <pc:sldMkLst>
          <pc:docMk/>
          <pc:sldMk cId="3675743156" sldId="261"/>
        </pc:sldMkLst>
        <pc:spChg chg="add mod">
          <ac:chgData name="william walthall" userId="f772a56296823cba" providerId="LiveId" clId="{4BA45501-BB18-4C42-BF37-724D5004BCF0}" dt="2026-07-25T19:33:11.804" v="188" actId="1076"/>
          <ac:spMkLst>
            <pc:docMk/>
            <pc:sldMk cId="3675743156" sldId="261"/>
            <ac:spMk id="2" creationId="{C3453EBC-60BE-6F39-A2A9-62F9254087D9}"/>
          </ac:spMkLst>
        </pc:spChg>
        <pc:spChg chg="add mod">
          <ac:chgData name="william walthall" userId="f772a56296823cba" providerId="LiveId" clId="{4BA45501-BB18-4C42-BF37-724D5004BCF0}" dt="2026-07-25T19:49:46.929" v="229" actId="20577"/>
          <ac:spMkLst>
            <pc:docMk/>
            <pc:sldMk cId="3675743156" sldId="261"/>
            <ac:spMk id="3" creationId="{F7C15B42-3CE3-A1C6-149E-EF08446AD8CC}"/>
          </ac:spMkLst>
        </pc:spChg>
        <pc:spChg chg="mod">
          <ac:chgData name="william walthall" userId="f772a56296823cba" providerId="LiveId" clId="{4BA45501-BB18-4C42-BF37-724D5004BCF0}" dt="2026-07-25T19:33:25.092" v="190" actId="465"/>
          <ac:spMkLst>
            <pc:docMk/>
            <pc:sldMk cId="3675743156" sldId="261"/>
            <ac:spMk id="5" creationId="{2FFF7097-21BF-B417-B30D-1727C3AF1C52}"/>
          </ac:spMkLst>
        </pc:spChg>
        <pc:spChg chg="mod">
          <ac:chgData name="william walthall" userId="f772a56296823cba" providerId="LiveId" clId="{4BA45501-BB18-4C42-BF37-724D5004BCF0}" dt="2026-07-25T19:33:25.092" v="190" actId="465"/>
          <ac:spMkLst>
            <pc:docMk/>
            <pc:sldMk cId="3675743156" sldId="261"/>
            <ac:spMk id="9" creationId="{85904653-CFF4-23C2-3DAC-D42316433C44}"/>
          </ac:spMkLst>
        </pc:spChg>
        <pc:spChg chg="mod">
          <ac:chgData name="william walthall" userId="f772a56296823cba" providerId="LiveId" clId="{4BA45501-BB18-4C42-BF37-724D5004BCF0}" dt="2026-07-25T19:32:47.759" v="183" actId="1076"/>
          <ac:spMkLst>
            <pc:docMk/>
            <pc:sldMk cId="3675743156" sldId="261"/>
            <ac:spMk id="10" creationId="{1F63EB4B-D81C-73B7-69F5-A8655D138955}"/>
          </ac:spMkLst>
        </pc:spChg>
      </pc:sldChg>
      <pc:sldChg chg="addSp delSp modSp add mod delAnim modAnim">
        <pc:chgData name="william walthall" userId="f772a56296823cba" providerId="LiveId" clId="{4BA45501-BB18-4C42-BF37-724D5004BCF0}" dt="2026-07-25T19:04:32.339" v="164" actId="14100"/>
        <pc:sldMkLst>
          <pc:docMk/>
          <pc:sldMk cId="4251348314" sldId="262"/>
        </pc:sldMkLst>
        <pc:spChg chg="del">
          <ac:chgData name="william walthall" userId="f772a56296823cba" providerId="LiveId" clId="{4BA45501-BB18-4C42-BF37-724D5004BCF0}" dt="2026-07-25T18:49:56.200" v="76" actId="478"/>
          <ac:spMkLst>
            <pc:docMk/>
            <pc:sldMk cId="4251348314" sldId="262"/>
            <ac:spMk id="2" creationId="{1BF2F677-0066-8239-671C-0B136E57C8C8}"/>
          </ac:spMkLst>
        </pc:spChg>
        <pc:spChg chg="del">
          <ac:chgData name="william walthall" userId="f772a56296823cba" providerId="LiveId" clId="{4BA45501-BB18-4C42-BF37-724D5004BCF0}" dt="2026-07-25T18:49:56.200" v="76" actId="478"/>
          <ac:spMkLst>
            <pc:docMk/>
            <pc:sldMk cId="4251348314" sldId="262"/>
            <ac:spMk id="4" creationId="{2D926E40-FAEE-3D2F-EC85-708498AD47D3}"/>
          </ac:spMkLst>
        </pc:spChg>
        <pc:spChg chg="del mod">
          <ac:chgData name="william walthall" userId="f772a56296823cba" providerId="LiveId" clId="{4BA45501-BB18-4C42-BF37-724D5004BCF0}" dt="2026-07-25T19:04:23.274" v="161" actId="478"/>
          <ac:spMkLst>
            <pc:docMk/>
            <pc:sldMk cId="4251348314" sldId="262"/>
            <ac:spMk id="5" creationId="{61F62E43-005F-A888-4570-2EC3BF1A2337}"/>
          </ac:spMkLst>
        </pc:spChg>
        <pc:spChg chg="mod">
          <ac:chgData name="william walthall" userId="f772a56296823cba" providerId="LiveId" clId="{4BA45501-BB18-4C42-BF37-724D5004BCF0}" dt="2026-07-25T19:04:27.857" v="162" actId="1076"/>
          <ac:spMkLst>
            <pc:docMk/>
            <pc:sldMk cId="4251348314" sldId="262"/>
            <ac:spMk id="7" creationId="{4C2B4AF0-6520-E5C0-DE68-ACE909890F21}"/>
          </ac:spMkLst>
        </pc:spChg>
        <pc:spChg chg="del">
          <ac:chgData name="william walthall" userId="f772a56296823cba" providerId="LiveId" clId="{4BA45501-BB18-4C42-BF37-724D5004BCF0}" dt="2026-07-25T18:49:56.200" v="76" actId="478"/>
          <ac:spMkLst>
            <pc:docMk/>
            <pc:sldMk cId="4251348314" sldId="262"/>
            <ac:spMk id="18" creationId="{81987BFC-9542-787B-9D21-732E0506BF62}"/>
          </ac:spMkLst>
        </pc:spChg>
        <pc:picChg chg="add mod">
          <ac:chgData name="william walthall" userId="f772a56296823cba" providerId="LiveId" clId="{4BA45501-BB18-4C42-BF37-724D5004BCF0}" dt="2026-07-25T19:04:32.339" v="164" actId="14100"/>
          <ac:picMkLst>
            <pc:docMk/>
            <pc:sldMk cId="4251348314" sldId="262"/>
            <ac:picMk id="6" creationId="{FCCBDD7D-69E1-C88B-2336-19C232198FF5}"/>
          </ac:picMkLst>
        </pc:picChg>
        <pc:picChg chg="add del mod">
          <ac:chgData name="william walthall" userId="f772a56296823cba" providerId="LiveId" clId="{4BA45501-BB18-4C42-BF37-724D5004BCF0}" dt="2026-07-25T18:52:07.232" v="101" actId="22"/>
          <ac:picMkLst>
            <pc:docMk/>
            <pc:sldMk cId="4251348314" sldId="262"/>
            <ac:picMk id="9" creationId="{314DE738-56F4-506C-EB8A-E5D0633D9521}"/>
          </ac:picMkLst>
        </pc:picChg>
        <pc:picChg chg="add mod">
          <ac:chgData name="william walthall" userId="f772a56296823cba" providerId="LiveId" clId="{4BA45501-BB18-4C42-BF37-724D5004BCF0}" dt="2026-07-25T18:53:10.947" v="113"/>
          <ac:picMkLst>
            <pc:docMk/>
            <pc:sldMk cId="4251348314" sldId="262"/>
            <ac:picMk id="10" creationId="{83846EF8-44CA-4CBF-6132-3AF57B664159}"/>
          </ac:picMkLst>
        </pc:picChg>
        <pc:picChg chg="add mod">
          <ac:chgData name="william walthall" userId="f772a56296823cba" providerId="LiveId" clId="{4BA45501-BB18-4C42-BF37-724D5004BCF0}" dt="2026-07-25T18:53:00.922" v="111"/>
          <ac:picMkLst>
            <pc:docMk/>
            <pc:sldMk cId="4251348314" sldId="262"/>
            <ac:picMk id="11" creationId="{7327FE8F-99D1-AB17-5708-B66C62CE9EAA}"/>
          </ac:picMkLst>
        </pc:picChg>
      </pc:sldChg>
      <pc:sldChg chg="delSp modSp add mod modAnim">
        <pc:chgData name="william walthall" userId="f772a56296823cba" providerId="LiveId" clId="{4BA45501-BB18-4C42-BF37-724D5004BCF0}" dt="2026-07-25T20:11:02.194" v="246" actId="20577"/>
        <pc:sldMkLst>
          <pc:docMk/>
          <pc:sldMk cId="1232194358" sldId="263"/>
        </pc:sldMkLst>
        <pc:spChg chg="mod">
          <ac:chgData name="william walthall" userId="f772a56296823cba" providerId="LiveId" clId="{4BA45501-BB18-4C42-BF37-724D5004BCF0}" dt="2026-07-25T20:11:02.194" v="246" actId="20577"/>
          <ac:spMkLst>
            <pc:docMk/>
            <pc:sldMk cId="1232194358" sldId="263"/>
            <ac:spMk id="2" creationId="{0D72026F-DE4F-5A01-C5AF-2D36522F2774}"/>
          </ac:spMkLst>
        </pc:spChg>
        <pc:spChg chg="mod">
          <ac:chgData name="william walthall" userId="f772a56296823cba" providerId="LiveId" clId="{4BA45501-BB18-4C42-BF37-724D5004BCF0}" dt="2026-07-25T19:14:50.885" v="170" actId="1076"/>
          <ac:spMkLst>
            <pc:docMk/>
            <pc:sldMk cId="1232194358" sldId="263"/>
            <ac:spMk id="4" creationId="{623C5D19-CC0F-E338-5CED-5769315CE4D0}"/>
          </ac:spMkLst>
        </pc:spChg>
        <pc:spChg chg="del">
          <ac:chgData name="william walthall" userId="f772a56296823cba" providerId="LiveId" clId="{4BA45501-BB18-4C42-BF37-724D5004BCF0}" dt="2026-07-25T19:14:34.417" v="165" actId="478"/>
          <ac:spMkLst>
            <pc:docMk/>
            <pc:sldMk cId="1232194358" sldId="263"/>
            <ac:spMk id="5" creationId="{2A43AFCC-4473-F6B1-38A8-D918EB68764D}"/>
          </ac:spMkLst>
        </pc:spChg>
        <pc:spChg chg="del">
          <ac:chgData name="william walthall" userId="f772a56296823cba" providerId="LiveId" clId="{4BA45501-BB18-4C42-BF37-724D5004BCF0}" dt="2026-07-25T19:14:36.105" v="166" actId="478"/>
          <ac:spMkLst>
            <pc:docMk/>
            <pc:sldMk cId="1232194358" sldId="263"/>
            <ac:spMk id="7" creationId="{87ACB16E-69CB-A3E7-08BD-9602E5B7427F}"/>
          </ac:spMkLst>
        </pc:spChg>
        <pc:spChg chg="mod">
          <ac:chgData name="william walthall" userId="f772a56296823cba" providerId="LiveId" clId="{4BA45501-BB18-4C42-BF37-724D5004BCF0}" dt="2026-07-25T19:26:50.455" v="182" actId="20577"/>
          <ac:spMkLst>
            <pc:docMk/>
            <pc:sldMk cId="1232194358" sldId="263"/>
            <ac:spMk id="18" creationId="{2657620E-4431-43C0-FFFE-36A8C3E7792D}"/>
          </ac:spMkLst>
        </pc:spChg>
      </pc:sldChg>
      <pc:sldChg chg="addSp delSp modSp add mod modAnim">
        <pc:chgData name="william walthall" userId="f772a56296823cba" providerId="LiveId" clId="{4BA45501-BB18-4C42-BF37-724D5004BCF0}" dt="2026-07-25T19:40:27.415" v="224"/>
        <pc:sldMkLst>
          <pc:docMk/>
          <pc:sldMk cId="2419744879" sldId="264"/>
        </pc:sldMkLst>
        <pc:spChg chg="del">
          <ac:chgData name="william walthall" userId="f772a56296823cba" providerId="LiveId" clId="{4BA45501-BB18-4C42-BF37-724D5004BCF0}" dt="2026-07-25T19:35:37.692" v="204" actId="478"/>
          <ac:spMkLst>
            <pc:docMk/>
            <pc:sldMk cId="2419744879" sldId="264"/>
            <ac:spMk id="5" creationId="{B4C7094C-FF4C-3787-D564-940E0A02A48B}"/>
          </ac:spMkLst>
        </pc:spChg>
        <pc:spChg chg="mod">
          <ac:chgData name="william walthall" userId="f772a56296823cba" providerId="LiveId" clId="{4BA45501-BB18-4C42-BF37-724D5004BCF0}" dt="2026-07-25T19:37:15.709" v="223" actId="1076"/>
          <ac:spMkLst>
            <pc:docMk/>
            <pc:sldMk cId="2419744879" sldId="264"/>
            <ac:spMk id="9" creationId="{E4792FD9-C081-03EC-F6A9-4A7D99EF8830}"/>
          </ac:spMkLst>
        </pc:spChg>
        <pc:picChg chg="add del mod">
          <ac:chgData name="william walthall" userId="f772a56296823cba" providerId="LiveId" clId="{4BA45501-BB18-4C42-BF37-724D5004BCF0}" dt="2026-07-25T19:36:06.405" v="209" actId="478"/>
          <ac:picMkLst>
            <pc:docMk/>
            <pc:sldMk cId="2419744879" sldId="264"/>
            <ac:picMk id="3" creationId="{012D5DA6-A696-C139-82FF-4CE6D4E85C28}"/>
          </ac:picMkLst>
        </pc:picChg>
        <pc:picChg chg="del">
          <ac:chgData name="william walthall" userId="f772a56296823cba" providerId="LiveId" clId="{4BA45501-BB18-4C42-BF37-724D5004BCF0}" dt="2026-07-25T19:35:37.692" v="204" actId="478"/>
          <ac:picMkLst>
            <pc:docMk/>
            <pc:sldMk cId="2419744879" sldId="264"/>
            <ac:picMk id="4" creationId="{0191A6FA-A424-5D1A-EDA5-3CEB6088EA35}"/>
          </ac:picMkLst>
        </pc:picChg>
        <pc:picChg chg="add del mod">
          <ac:chgData name="william walthall" userId="f772a56296823cba" providerId="LiveId" clId="{4BA45501-BB18-4C42-BF37-724D5004BCF0}" dt="2026-07-25T19:36:45.306" v="214" actId="478"/>
          <ac:picMkLst>
            <pc:docMk/>
            <pc:sldMk cId="2419744879" sldId="264"/>
            <ac:picMk id="7" creationId="{00C4C87F-8BBE-724C-0A07-3C0280FA92A1}"/>
          </ac:picMkLst>
        </pc:picChg>
        <pc:picChg chg="add mod">
          <ac:chgData name="william walthall" userId="f772a56296823cba" providerId="LiveId" clId="{4BA45501-BB18-4C42-BF37-724D5004BCF0}" dt="2026-07-25T19:37:08.719" v="221" actId="1076"/>
          <ac:picMkLst>
            <pc:docMk/>
            <pc:sldMk cId="2419744879" sldId="264"/>
            <ac:picMk id="10" creationId="{775D1BDA-472B-8B26-C473-83F240E501E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EC671-CD10-4CC3-B323-29AEC78D2140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35F69-25BA-490C-8F62-7DF836420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62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3B7B-C7B5-42CF-90CF-67B3D21B2314}" type="datetime1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45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9902-F134-45BD-ABD2-80C28059B090}" type="datetime1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8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04DB0-379A-41B7-9B29-7F42F0D571D5}" type="datetime1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24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6519-E62D-4F8C-AE1E-36928EC7D15C}" type="datetime1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91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7AEB6-FCE1-4CD5-923B-84E54F1460D5}" type="datetime1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2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4C2F-71A1-43C9-B2F6-A4FAC8157F1A}" type="datetime1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40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1DCC-9916-4BB7-A2E9-25EC84C740A7}" type="datetime1">
              <a:rPr lang="en-US" smtClean="0"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6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146A-335D-4B7F-86AE-5D483B1F631C}" type="datetime1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06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D8EC-8E17-4CE6-99C2-C22488572868}" type="datetime1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86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50ABA-DFFA-4B13-BB77-624D9164A38B}" type="datetime1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0A08F-2B1D-4498-A043-7C299B1C2561}" type="datetime1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5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E9B64-DC09-41C8-9DE3-DA74AF8D2F97}" type="datetime1">
              <a:rPr lang="en-US" smtClean="0"/>
              <a:t>7/26/2026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5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38833FB-DC57-58CD-FC03-D963DA2AD37E}"/>
              </a:ext>
            </a:extLst>
          </p:cNvPr>
          <p:cNvSpPr txBox="1"/>
          <p:nvPr/>
        </p:nvSpPr>
        <p:spPr>
          <a:xfrm>
            <a:off x="3046379" y="1482433"/>
            <a:ext cx="6099242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/>
              <a:t>Walk With the Word</a:t>
            </a:r>
          </a:p>
          <a:p>
            <a:pPr algn="ctr"/>
            <a:endParaRPr lang="en-US" sz="4800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6600" b="1"/>
              <a:t>Luke 17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400079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F3B53D3-C81A-7E8B-A4F3-5FB00501D6B0}"/>
              </a:ext>
            </a:extLst>
          </p:cNvPr>
          <p:cNvSpPr txBox="1"/>
          <p:nvPr/>
        </p:nvSpPr>
        <p:spPr>
          <a:xfrm>
            <a:off x="1222976" y="841538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17:1-10 – Temptations and the need to </a:t>
            </a:r>
            <a:r>
              <a:rPr lang="en-US" sz="2800" i="1" u="sng" dirty="0"/>
              <a:t>forgive.</a:t>
            </a:r>
            <a:endParaRPr lang="en-US" sz="2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95EEC8-5F33-5E61-2D16-6D60C5FA77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8859" y="1700117"/>
            <a:ext cx="5330251" cy="471809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7BB9908-2A5D-D765-4647-4CD10EA08670}"/>
              </a:ext>
            </a:extLst>
          </p:cNvPr>
          <p:cNvSpPr txBox="1"/>
          <p:nvPr/>
        </p:nvSpPr>
        <p:spPr>
          <a:xfrm>
            <a:off x="8213557" y="2858835"/>
            <a:ext cx="26469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A </a:t>
            </a:r>
            <a:r>
              <a:rPr lang="en-US" sz="3600" i="1" dirty="0"/>
              <a:t>skandala</a:t>
            </a:r>
            <a:r>
              <a:rPr lang="en-US" sz="3600" dirty="0"/>
              <a:t>…</a:t>
            </a:r>
          </a:p>
          <a:p>
            <a:pPr algn="ctr"/>
            <a:r>
              <a:rPr lang="en-US" sz="3600" dirty="0"/>
              <a:t>a baited trap</a:t>
            </a:r>
          </a:p>
        </p:txBody>
      </p:sp>
    </p:spTree>
    <p:extLst>
      <p:ext uri="{BB962C8B-B14F-4D97-AF65-F5344CB8AC3E}">
        <p14:creationId xmlns:p14="http://schemas.microsoft.com/office/powerpoint/2010/main" val="152526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B4399-ADCC-6B7E-0FB7-C623626DE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C2B4AF0-6520-E5C0-DE68-ACE909890F21}"/>
              </a:ext>
            </a:extLst>
          </p:cNvPr>
          <p:cNvSpPr txBox="1"/>
          <p:nvPr/>
        </p:nvSpPr>
        <p:spPr>
          <a:xfrm>
            <a:off x="1942597" y="596526"/>
            <a:ext cx="67430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Inevitably, there </a:t>
            </a:r>
            <a:r>
              <a:rPr lang="en-US" sz="2800" i="1" dirty="0"/>
              <a:t>will</a:t>
            </a:r>
            <a:r>
              <a:rPr lang="en-US" sz="2800" dirty="0"/>
              <a:t> be those who </a:t>
            </a:r>
            <a:r>
              <a:rPr lang="en-US" sz="2800" i="1" u="sng" dirty="0"/>
              <a:t>tempt  us.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CBDD7D-69E1-C88B-2336-19C232198F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594" y="1219645"/>
            <a:ext cx="3879407" cy="55795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327FE8F-99D1-AB17-5708-B66C62CE9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7695" y="1903929"/>
            <a:ext cx="1646546" cy="21322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846EF8-44CA-4CBF-6132-3AF57B6641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3999" y="4414898"/>
            <a:ext cx="3533938" cy="198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34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FA58AB-08F3-BB2A-ECF1-FCE946763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2657620E-4431-43C0-FFFE-36A8C3E7792D}"/>
              </a:ext>
            </a:extLst>
          </p:cNvPr>
          <p:cNvSpPr txBox="1"/>
          <p:nvPr/>
        </p:nvSpPr>
        <p:spPr>
          <a:xfrm>
            <a:off x="1659392" y="1700307"/>
            <a:ext cx="99826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Those who sin against us and repent are to be </a:t>
            </a:r>
            <a:r>
              <a:rPr lang="en-US" sz="2800" i="1" u="sng" dirty="0"/>
              <a:t>forgiven.</a:t>
            </a:r>
            <a:br>
              <a:rPr lang="en-US" sz="2800" dirty="0"/>
            </a:br>
            <a:r>
              <a:rPr lang="en-US" sz="2800" dirty="0"/>
              <a:t>      Caveat: </a:t>
            </a:r>
            <a:r>
              <a:rPr lang="en-US" sz="2800" i="1" u="sng" dirty="0"/>
              <a:t>“…if they repent….”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72026F-DE4F-5A01-C5AF-2D36522F2774}"/>
              </a:ext>
            </a:extLst>
          </p:cNvPr>
          <p:cNvSpPr txBox="1"/>
          <p:nvPr/>
        </p:nvSpPr>
        <p:spPr>
          <a:xfrm>
            <a:off x="1659392" y="3513638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This is a hard thing to do and </a:t>
            </a:r>
            <a:r>
              <a:rPr lang="en-US" sz="2800"/>
              <a:t>what’s required is </a:t>
            </a:r>
            <a:r>
              <a:rPr lang="en-US" sz="2800" i="1" u="sng" dirty="0"/>
              <a:t>great faith.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3C5D19-CC0F-E338-5CED-5769315CE4D0}"/>
              </a:ext>
            </a:extLst>
          </p:cNvPr>
          <p:cNvSpPr txBox="1"/>
          <p:nvPr/>
        </p:nvSpPr>
        <p:spPr>
          <a:xfrm>
            <a:off x="1659391" y="4896083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There is no special reward for forgiving: it is </a:t>
            </a:r>
            <a:r>
              <a:rPr lang="en-US" sz="2800" i="1" u="sng" dirty="0"/>
              <a:t>expected.</a:t>
            </a:r>
          </a:p>
        </p:txBody>
      </p:sp>
    </p:spTree>
    <p:extLst>
      <p:ext uri="{BB962C8B-B14F-4D97-AF65-F5344CB8AC3E}">
        <p14:creationId xmlns:p14="http://schemas.microsoft.com/office/powerpoint/2010/main" val="123219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1A37C-43DC-8E16-D7CC-97A1D9D1A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1CBC1C-4C36-C9DB-035B-7215650274EE}"/>
              </a:ext>
            </a:extLst>
          </p:cNvPr>
          <p:cNvSpPr txBox="1"/>
          <p:nvPr/>
        </p:nvSpPr>
        <p:spPr>
          <a:xfrm>
            <a:off x="1015407" y="398117"/>
            <a:ext cx="10071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17:11-19 – Cleansing of the </a:t>
            </a:r>
            <a:r>
              <a:rPr lang="en-US" sz="2800" i="1" u="sng" dirty="0"/>
              <a:t>ten lepers.</a:t>
            </a: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FCD678-536D-943B-95C3-3C4E982C9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810" y="1356380"/>
            <a:ext cx="8096528" cy="4959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99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C0D044-AFC3-C479-D0EC-3D618D1FE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4792FD9-C081-03EC-F6A9-4A7D99EF8830}"/>
              </a:ext>
            </a:extLst>
          </p:cNvPr>
          <p:cNvSpPr txBox="1"/>
          <p:nvPr/>
        </p:nvSpPr>
        <p:spPr>
          <a:xfrm>
            <a:off x="1883820" y="916630"/>
            <a:ext cx="8424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Of the ten, only one showed gratitude: the </a:t>
            </a:r>
            <a:r>
              <a:rPr lang="en-US" sz="2800" i="1" u="sng" dirty="0"/>
              <a:t>Samaritan.</a:t>
            </a:r>
            <a:endParaRPr lang="en-US" sz="2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5D1BDA-472B-8B26-C473-83F240E50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990" y="2087659"/>
            <a:ext cx="11334020" cy="4136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74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F92A1-A544-7D66-4E7D-EC9D80993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FFF7097-21BF-B417-B30D-1727C3AF1C52}"/>
              </a:ext>
            </a:extLst>
          </p:cNvPr>
          <p:cNvSpPr txBox="1"/>
          <p:nvPr/>
        </p:nvSpPr>
        <p:spPr>
          <a:xfrm>
            <a:off x="1575180" y="3535891"/>
            <a:ext cx="7590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Teachings concerning the </a:t>
            </a:r>
            <a:r>
              <a:rPr lang="en-US" sz="2800" i="1" u="sng" dirty="0"/>
              <a:t>second coming.</a:t>
            </a:r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904653-CFF4-23C2-3DAC-D42316433C44}"/>
              </a:ext>
            </a:extLst>
          </p:cNvPr>
          <p:cNvSpPr txBox="1"/>
          <p:nvPr/>
        </p:nvSpPr>
        <p:spPr>
          <a:xfrm>
            <a:off x="1575180" y="4520777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second coming will happen when we least </a:t>
            </a:r>
            <a:r>
              <a:rPr lang="en-US" sz="2800" i="1" u="sng" dirty="0"/>
              <a:t>expect it.</a:t>
            </a:r>
            <a:endParaRPr lang="en-US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63EB4B-D81C-73B7-69F5-A8655D138955}"/>
              </a:ext>
            </a:extLst>
          </p:cNvPr>
          <p:cNvSpPr txBox="1"/>
          <p:nvPr/>
        </p:nvSpPr>
        <p:spPr>
          <a:xfrm>
            <a:off x="1575181" y="5505662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Hanging onto this life and its pleasures is </a:t>
            </a:r>
            <a:r>
              <a:rPr lang="en-US" sz="2800" i="1" u="sng" dirty="0"/>
              <a:t>futile.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453EBC-60BE-6F39-A2A9-62F9254087D9}"/>
              </a:ext>
            </a:extLst>
          </p:cNvPr>
          <p:cNvSpPr txBox="1"/>
          <p:nvPr/>
        </p:nvSpPr>
        <p:spPr>
          <a:xfrm>
            <a:off x="989310" y="1135232"/>
            <a:ext cx="10071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17:20-37 – Jesus begins teaching on </a:t>
            </a:r>
            <a:r>
              <a:rPr lang="en-US" sz="2800" i="1" u="sng" dirty="0"/>
              <a:t>the coming kingdom.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C15B42-3CE3-A1C6-149E-EF08446AD8CC}"/>
              </a:ext>
            </a:extLst>
          </p:cNvPr>
          <p:cNvSpPr txBox="1"/>
          <p:nvPr/>
        </p:nvSpPr>
        <p:spPr>
          <a:xfrm>
            <a:off x="1485936" y="2120118"/>
            <a:ext cx="100719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Pharisees were looking for the kingdom of God: little </a:t>
            </a:r>
          </a:p>
          <a:p>
            <a:r>
              <a:rPr lang="en-US" sz="2800" dirty="0"/>
              <a:t>    did they realize it (He) was </a:t>
            </a:r>
            <a:r>
              <a:rPr lang="en-US" sz="2800" i="1" u="sng" dirty="0"/>
              <a:t>right before them!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7574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3" grpId="0"/>
    </p:bldLst>
  </p:timing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8196</TotalTime>
  <Words>159</Words>
  <Application>Microsoft Office PowerPoint</Application>
  <PresentationFormat>Widescreen</PresentationFormat>
  <Paragraphs>20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Calibri Light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william walthall</dc:creator>
  <cp:lastModifiedBy>william walthall</cp:lastModifiedBy>
  <cp:revision>84</cp:revision>
  <dcterms:created xsi:type="dcterms:W3CDTF">2024-09-25T23:04:28Z</dcterms:created>
  <dcterms:modified xsi:type="dcterms:W3CDTF">2026-07-26T22:37:50Z</dcterms:modified>
</cp:coreProperties>
</file>