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5"/>
  </p:notesMasterIdLst>
  <p:sldIdLst>
    <p:sldId id="256" r:id="rId2"/>
    <p:sldId id="257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0F143C-2133-4D27-86CF-D44CD3B2523F}" v="23" dt="2026-07-29T18:02:56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96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4BA45501-BB18-4C42-BF37-724D5004BCF0}"/>
    <pc:docChg chg="custSel modSld">
      <pc:chgData name="william walthall" userId="f772a56296823cba" providerId="LiveId" clId="{4BA45501-BB18-4C42-BF37-724D5004BCF0}" dt="2026-07-29T18:34:41.180" v="105" actId="20577"/>
      <pc:docMkLst>
        <pc:docMk/>
      </pc:docMkLst>
      <pc:sldChg chg="addSp modSp mod modAnim">
        <pc:chgData name="william walthall" userId="f772a56296823cba" providerId="LiveId" clId="{4BA45501-BB18-4C42-BF37-724D5004BCF0}" dt="2026-07-29T18:02:56.954" v="101" actId="20577"/>
        <pc:sldMkLst>
          <pc:docMk/>
          <pc:sldMk cId="1525269399" sldId="257"/>
        </pc:sldMkLst>
        <pc:spChg chg="mod">
          <ac:chgData name="william walthall" userId="f772a56296823cba" providerId="LiveId" clId="{4BA45501-BB18-4C42-BF37-724D5004BCF0}" dt="2026-07-29T18:02:56.954" v="101" actId="20577"/>
          <ac:spMkLst>
            <pc:docMk/>
            <pc:sldMk cId="1525269399" sldId="257"/>
            <ac:spMk id="2" creationId="{32B4A4F1-634D-D2D1-14BB-C2B2069588B7}"/>
          </ac:spMkLst>
        </pc:spChg>
        <pc:spChg chg="add mod">
          <ac:chgData name="william walthall" userId="f772a56296823cba" providerId="LiveId" clId="{4BA45501-BB18-4C42-BF37-724D5004BCF0}" dt="2026-07-28T21:33:34.312" v="88" actId="20577"/>
          <ac:spMkLst>
            <pc:docMk/>
            <pc:sldMk cId="1525269399" sldId="257"/>
            <ac:spMk id="3" creationId="{02EB8368-B74F-2212-BD07-0675FCDE38D9}"/>
          </ac:spMkLst>
        </pc:spChg>
        <pc:spChg chg="mod">
          <ac:chgData name="william walthall" userId="f772a56296823cba" providerId="LiveId" clId="{4BA45501-BB18-4C42-BF37-724D5004BCF0}" dt="2026-07-28T21:16:36.666" v="7" actId="1076"/>
          <ac:spMkLst>
            <pc:docMk/>
            <pc:sldMk cId="1525269399" sldId="257"/>
            <ac:spMk id="4" creationId="{033B3453-A0C5-3545-E53F-E66AF53B2112}"/>
          </ac:spMkLst>
        </pc:spChg>
        <pc:spChg chg="mod">
          <ac:chgData name="william walthall" userId="f772a56296823cba" providerId="LiveId" clId="{4BA45501-BB18-4C42-BF37-724D5004BCF0}" dt="2026-07-28T21:16:21.815" v="3" actId="1076"/>
          <ac:spMkLst>
            <pc:docMk/>
            <pc:sldMk cId="1525269399" sldId="257"/>
            <ac:spMk id="5" creationId="{FF3B53D3-C81A-7E8B-A4F3-5FB00501D6B0}"/>
          </ac:spMkLst>
        </pc:spChg>
        <pc:spChg chg="mod">
          <ac:chgData name="william walthall" userId="f772a56296823cba" providerId="LiveId" clId="{4BA45501-BB18-4C42-BF37-724D5004BCF0}" dt="2026-07-28T21:16:24.557" v="4" actId="1076"/>
          <ac:spMkLst>
            <pc:docMk/>
            <pc:sldMk cId="1525269399" sldId="257"/>
            <ac:spMk id="7" creationId="{02723CC9-A3D9-A5E2-0EF2-F72871895F0A}"/>
          </ac:spMkLst>
        </pc:spChg>
        <pc:spChg chg="mod">
          <ac:chgData name="william walthall" userId="f772a56296823cba" providerId="LiveId" clId="{4BA45501-BB18-4C42-BF37-724D5004BCF0}" dt="2026-07-28T21:16:29.127" v="5" actId="1076"/>
          <ac:spMkLst>
            <pc:docMk/>
            <pc:sldMk cId="1525269399" sldId="257"/>
            <ac:spMk id="18" creationId="{38C17EA5-0B58-4107-CD38-805A6D2FBAFC}"/>
          </ac:spMkLst>
        </pc:spChg>
      </pc:sldChg>
      <pc:sldChg chg="modSp mod">
        <pc:chgData name="william walthall" userId="f772a56296823cba" providerId="LiveId" clId="{4BA45501-BB18-4C42-BF37-724D5004BCF0}" dt="2026-07-29T18:34:41.180" v="105" actId="20577"/>
        <pc:sldMkLst>
          <pc:docMk/>
          <pc:sldMk cId="1762999661" sldId="260"/>
        </pc:sldMkLst>
        <pc:spChg chg="mod">
          <ac:chgData name="william walthall" userId="f772a56296823cba" providerId="LiveId" clId="{4BA45501-BB18-4C42-BF37-724D5004BCF0}" dt="2026-07-29T18:34:41.180" v="105" actId="20577"/>
          <ac:spMkLst>
            <pc:docMk/>
            <pc:sldMk cId="1762999661" sldId="260"/>
            <ac:spMk id="5" creationId="{391CBC1C-4C36-C9DB-035B-7215650274E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754C08D-5EAC-712C-4402-2F7FD115244B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18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1222976" y="697309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18:1-8 – The relationship between prayer and </a:t>
            </a:r>
            <a:r>
              <a:rPr lang="en-US" sz="2800" i="1" u="sng" dirty="0"/>
              <a:t>faith.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1659392" y="1530092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Key point: Never stop praying, and do not </a:t>
            </a:r>
            <a:r>
              <a:rPr lang="en-US" sz="2800" i="1" u="sng" dirty="0"/>
              <a:t>lose heart.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1222976" y="2460557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18:9-14 – The proper attitude when approaching God in </a:t>
            </a:r>
            <a:r>
              <a:rPr lang="en-US" sz="2800" i="1" u="sng" dirty="0"/>
              <a:t>prayer.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B4A4F1-634D-D2D1-14BB-C2B2069588B7}"/>
              </a:ext>
            </a:extLst>
          </p:cNvPr>
          <p:cNvSpPr txBox="1"/>
          <p:nvPr/>
        </p:nvSpPr>
        <p:spPr>
          <a:xfrm>
            <a:off x="1659391" y="3429000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Confession is often the first step in </a:t>
            </a:r>
            <a:r>
              <a:rPr lang="en-US" sz="2800" i="1" u="sng" dirty="0"/>
              <a:t>humbling oneself before God.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3B3453-A0C5-3545-E53F-E66AF53B2112}"/>
              </a:ext>
            </a:extLst>
          </p:cNvPr>
          <p:cNvSpPr txBox="1"/>
          <p:nvPr/>
        </p:nvSpPr>
        <p:spPr>
          <a:xfrm>
            <a:off x="1659391" y="4359465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Confession requires </a:t>
            </a:r>
            <a:r>
              <a:rPr lang="en-US" sz="2800" i="1" u="sng" dirty="0"/>
              <a:t>complete honesty.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EB8368-B74F-2212-BD07-0675FCDE38D9}"/>
              </a:ext>
            </a:extLst>
          </p:cNvPr>
          <p:cNvSpPr txBox="1"/>
          <p:nvPr/>
        </p:nvSpPr>
        <p:spPr>
          <a:xfrm>
            <a:off x="1222976" y="5327908"/>
            <a:ext cx="8522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18:15-17 </a:t>
            </a:r>
            <a:r>
              <a:rPr lang="en-US" sz="2800"/>
              <a:t>– And when </a:t>
            </a:r>
            <a:r>
              <a:rPr lang="en-US" sz="2800" dirty="0"/>
              <a:t>you pray, come to Jesus like </a:t>
            </a:r>
            <a:r>
              <a:rPr lang="en-US" sz="2800" i="1" u="sng" dirty="0"/>
              <a:t>a child.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2" grpId="0"/>
      <p:bldP spid="4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921640" y="799169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18:18-34 – Jesus</a:t>
            </a:r>
            <a:r>
              <a:rPr lang="en-US" sz="2800"/>
              <a:t>’ sad encounter </a:t>
            </a:r>
            <a:r>
              <a:rPr lang="en-US" sz="2800" dirty="0"/>
              <a:t>with the </a:t>
            </a:r>
            <a:r>
              <a:rPr lang="en-US" sz="2800" i="1" u="sng" dirty="0"/>
              <a:t>rich young ruler.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F20CB-7893-F7A7-063E-F38BFAE351E0}"/>
              </a:ext>
            </a:extLst>
          </p:cNvPr>
          <p:cNvSpPr txBox="1"/>
          <p:nvPr/>
        </p:nvSpPr>
        <p:spPr>
          <a:xfrm>
            <a:off x="1314357" y="1498521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his mind, the </a:t>
            </a:r>
            <a:r>
              <a:rPr lang="en-US" sz="2800"/>
              <a:t>ruler had </a:t>
            </a:r>
            <a:r>
              <a:rPr lang="en-US" sz="2800" dirty="0"/>
              <a:t>a good relationship w/ </a:t>
            </a:r>
            <a:r>
              <a:rPr lang="en-US" sz="2800" i="1" u="sng" dirty="0"/>
              <a:t>God.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53EBC-60BE-6F39-A2A9-62F9254087D9}"/>
              </a:ext>
            </a:extLst>
          </p:cNvPr>
          <p:cNvSpPr txBox="1"/>
          <p:nvPr/>
        </p:nvSpPr>
        <p:spPr>
          <a:xfrm>
            <a:off x="1314357" y="2292717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problem: he was judging himself by the </a:t>
            </a:r>
            <a:r>
              <a:rPr lang="en-US" sz="2800" i="1" u="sng" dirty="0"/>
              <a:t>wrong standard!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CBD1C4-6417-110F-3B1C-48DADF74D6DD}"/>
              </a:ext>
            </a:extLst>
          </p:cNvPr>
          <p:cNvSpPr txBox="1"/>
          <p:nvPr/>
        </p:nvSpPr>
        <p:spPr>
          <a:xfrm>
            <a:off x="1314357" y="3086913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point: let nothing get in the way of following </a:t>
            </a:r>
            <a:r>
              <a:rPr lang="en-US" sz="2800" i="1" u="sng" dirty="0"/>
              <a:t>Jesus.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980D74-22E5-28B8-E5E5-6CA3235F9246}"/>
              </a:ext>
            </a:extLst>
          </p:cNvPr>
          <p:cNvSpPr txBox="1"/>
          <p:nvPr/>
        </p:nvSpPr>
        <p:spPr>
          <a:xfrm>
            <a:off x="921639" y="4203227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18:35-43 – Bartimaeus receives his sight based on </a:t>
            </a:r>
            <a:r>
              <a:rPr lang="en-US" sz="2800" i="1" u="sng" dirty="0"/>
              <a:t>his faith.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CB23E6-B544-ADDF-6EAC-D95116F7A07E}"/>
              </a:ext>
            </a:extLst>
          </p:cNvPr>
          <p:cNvSpPr txBox="1"/>
          <p:nvPr/>
        </p:nvSpPr>
        <p:spPr>
          <a:xfrm>
            <a:off x="1314357" y="4997423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result of “seeing”: </a:t>
            </a:r>
            <a:r>
              <a:rPr lang="en-US" sz="2800" i="1" u="sng" dirty="0"/>
              <a:t>following Jesus.</a:t>
            </a:r>
          </a:p>
        </p:txBody>
      </p:sp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8277</TotalTime>
  <Words>141</Words>
  <Application>Microsoft Office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85</cp:revision>
  <dcterms:created xsi:type="dcterms:W3CDTF">2024-09-25T23:04:28Z</dcterms:created>
  <dcterms:modified xsi:type="dcterms:W3CDTF">2026-07-29T18:34:48Z</dcterms:modified>
</cp:coreProperties>
</file>